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50" y="-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5CB0-FA69-462C-96D3-39DC6CC89B7C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2171-9CDF-4956-8B4B-3DABC2F9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862" b="-1"/>
          <a:stretch>
            <a:fillRect/>
          </a:stretch>
        </p:blipFill>
        <p:spPr bwMode="auto">
          <a:xfrm>
            <a:off x="0" y="-18"/>
            <a:ext cx="9144000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21429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Героях былых времен…»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новка.jpg"/>
          <p:cNvPicPr>
            <a:picLocks noChangeAspect="1"/>
          </p:cNvPicPr>
          <p:nvPr/>
        </p:nvPicPr>
        <p:blipFill>
          <a:blip r:embed="rId2"/>
          <a:srcRect b="1560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643320"/>
            <a:ext cx="7772400" cy="110251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проекта «Парта Героя» будет реализована акция «О Героях былых времен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…»,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приуроченная к 75-й годовщине Победы советского народа в Великой Отечественной войне 1941-1945 годов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.jpg"/>
          <p:cNvPicPr>
            <a:picLocks noGrp="1" noChangeAspect="1"/>
          </p:cNvPicPr>
          <p:nvPr>
            <p:ph idx="1"/>
          </p:nvPr>
        </p:nvPicPr>
        <p:blipFill>
          <a:blip r:embed="rId2"/>
          <a:srcRect b="15601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0800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реализации – 9 мая 2020 года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Парты Героя будут открыты Героям Советского Союза, участникам Великой Отечественной войны, родившихся на территории Субъекта РФ.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matpnC8P4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57436"/>
            <a:ext cx="3541688" cy="2357436"/>
          </a:xfrm>
          <a:prstGeom prst="rect">
            <a:avLst/>
          </a:prstGeom>
        </p:spPr>
      </p:pic>
      <p:pic>
        <p:nvPicPr>
          <p:cNvPr id="7" name="Рисунок 6" descr="ES445HrJHW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813" y="2357437"/>
            <a:ext cx="3541715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.jpg"/>
          <p:cNvPicPr>
            <a:picLocks noChangeAspect="1"/>
          </p:cNvPicPr>
          <p:nvPr/>
        </p:nvPicPr>
        <p:blipFill>
          <a:blip r:embed="rId2"/>
          <a:srcRect b="1560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Визуальное оформление Парты Героя в рамках акции «О Героях былых времен…»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Нанесение логотипа 75-й годовщины Победы советского народа в Великой Отечественной войне 1941-1945 годов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изображение георгиевской ленты.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oh1n73PF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42975"/>
            <a:ext cx="9144000" cy="6086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59</Words>
  <Application>Microsoft Office PowerPoint</Application>
  <PresentationFormat>Экран (16:9)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В рамках проекта «Парта Героя» будет реализована акция «О Героях былых времен…», приуроченная к 75-й годовщине Победы советского народа в Великой Отечественной войне 1941-1945 годов</vt:lpstr>
      <vt:lpstr>Срок реализации – 9 мая 2020 года Парты Героя будут открыты Героям Советского Союза, участникам Великой Отечественной войны, родившихся на территории Субъекта РФ.</vt:lpstr>
      <vt:lpstr>Визуальное оформление Парты Героя в рамках акции «О Героях былых времен…»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 за 2018-2019 учебный год</dc:title>
  <dc:creator>ZamRDH</dc:creator>
  <cp:lastModifiedBy>ZamRDH</cp:lastModifiedBy>
  <cp:revision>10</cp:revision>
  <dcterms:created xsi:type="dcterms:W3CDTF">2019-10-30T02:46:31Z</dcterms:created>
  <dcterms:modified xsi:type="dcterms:W3CDTF">2019-11-19T08:39:32Z</dcterms:modified>
</cp:coreProperties>
</file>