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9" r:id="rId4"/>
    <p:sldId id="259" r:id="rId5"/>
    <p:sldId id="258" r:id="rId6"/>
    <p:sldId id="260" r:id="rId7"/>
    <p:sldId id="268" r:id="rId8"/>
    <p:sldId id="267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98"/>
    <a:srgbClr val="1F3E83"/>
    <a:srgbClr val="204582"/>
    <a:srgbClr val="27549D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465" y="2498216"/>
            <a:ext cx="849541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СОЦИАЛЬНОЕ ПАРТНЕРСТВО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ysClr val="window" lastClr="FFFFFF"/>
                </a:solidFill>
                <a:latin typeface="Calibri"/>
              </a:rPr>
              <a:t>ДЕЙСТВЕННАЯ ФОРМА ПОДГОТОВКИ КАДРОВ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78465" y="5031143"/>
            <a:ext cx="779540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ЛОГИНОВА Галина Николаевна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БПОУ ОО «Орловский техникум агробизнеса и сервиса», директор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>
                <a:solidFill>
                  <a:sysClr val="window" lastClr="FFFFFF"/>
                </a:solidFill>
              </a:rPr>
              <a:t>Социальное партнерство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11" name="Picture 2" descr="https://www.gk-market.ru/userfiles/editor/large/4967_partn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8" y="1371599"/>
            <a:ext cx="4911093" cy="46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51" y="3350766"/>
            <a:ext cx="2143349" cy="892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58" y="2164187"/>
            <a:ext cx="2252051" cy="937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81" y="2313737"/>
            <a:ext cx="2206129" cy="865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86" y="5078926"/>
            <a:ext cx="1970507" cy="798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6" y="1243276"/>
            <a:ext cx="2218249" cy="920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02" y="1186739"/>
            <a:ext cx="2161942" cy="9209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120" y="1186739"/>
            <a:ext cx="2220789" cy="920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34" y="2356941"/>
            <a:ext cx="2132078" cy="881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13" y="3238124"/>
            <a:ext cx="1492234" cy="11176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95" y="3251599"/>
            <a:ext cx="1538189" cy="10907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93" y="4476287"/>
            <a:ext cx="1619273" cy="1180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20" y="4476287"/>
            <a:ext cx="1543688" cy="11630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6" y="4476287"/>
            <a:ext cx="1622546" cy="11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ysClr val="window" lastClr="FFFFFF"/>
                </a:solidFill>
                <a:latin typeface="Calibri"/>
              </a:rPr>
              <a:t>Подготовка студентов в рамках социального партнерства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1913731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180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9391604" y="523139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pic>
        <p:nvPicPr>
          <p:cNvPr id="1026" name="Picture 2" descr="E:\с рабочего стола 2021\фотографии к 100 летию\100_7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272240"/>
            <a:ext cx="2048256" cy="153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6656" y="1913731"/>
            <a:ext cx="686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Механизаторы, водители погрузчика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39056" y="3284270"/>
            <a:ext cx="2693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Автомеханик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9055" y="4703689"/>
            <a:ext cx="60883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/>
              <a:t>Водители легковых и грузовых </a:t>
            </a:r>
          </a:p>
          <a:p>
            <a:r>
              <a:rPr lang="ru-RU" sz="3200" dirty="0" smtClean="0"/>
              <a:t>автомобилей</a:t>
            </a:r>
            <a:endParaRPr lang="ru-RU" sz="3200" dirty="0"/>
          </a:p>
        </p:txBody>
      </p:sp>
      <p:pic>
        <p:nvPicPr>
          <p:cNvPr id="3" name="Picture 2" descr="https://vuzopedia.ru/storage/app/uploads/public/5f7/b17/857/5f7b17857d2f2770456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2934996"/>
            <a:ext cx="2064374" cy="144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с рабочего стола 2021\фотографии к 100 летию\IMG_1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05" y="4510881"/>
            <a:ext cx="2048256" cy="136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4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52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Реализация стратегической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инициативы «Профессионалитет»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1913731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180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9391604" y="523139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" y="2749367"/>
            <a:ext cx="10030180" cy="1576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" y="1463040"/>
            <a:ext cx="11350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   НОВЫЕ МЕХАНИЗМЫ УПРАВЛЕНИЯ  на основе принципов государственно-частного партнёрства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НОВЫЙ ПОРЯДОК РАСПРЕДЕЛЕНИЯ И СОГЛАСОВАНИЯ КОНТРОЛЬНЫХ ЦИФР ПРИЕМА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НОВЫЙ УРОВЕНЬ ОБРАЗОВАНИЯ – обучение в 2 года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ОБУЧЕНИЕ ПЕДАГОГИЧЕСКИХ РАБОТНИКОВ ПО НОВЫМ ПРОГРАММАМ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СОВРЕМЕННОЕ ОБОРУДОВАНИЕ - предоставление грантов в форме субсидии промышленно-образовательным центр</a:t>
            </a:r>
            <a:r>
              <a:rPr lang="ru-RU" dirty="0"/>
              <a:t>а</a:t>
            </a:r>
            <a:r>
              <a:rPr lang="ru-RU" dirty="0" smtClean="0"/>
              <a:t>м (кластерам)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3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dirty="0" smtClean="0">
                <a:solidFill>
                  <a:sysClr val="window" lastClr="FFFFFF"/>
                </a:solidFill>
              </a:rPr>
              <a:t>Попечительский Совет как одна из форм социального партнерства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530" y="1524708"/>
            <a:ext cx="2743200" cy="2101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99488" y="3780691"/>
            <a:ext cx="2793024" cy="199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5518" y="3873696"/>
            <a:ext cx="371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Предоставление производственных</a:t>
            </a:r>
          </a:p>
          <a:p>
            <a:pPr algn="ctr"/>
            <a:r>
              <a:rPr lang="ru-RU" dirty="0" smtClean="0"/>
              <a:t>площадей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02935" y="1975223"/>
            <a:ext cx="3416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Организация производственной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рактики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Стажировка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34009" y="4012195"/>
            <a:ext cx="381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Эксперты на чемпионатах </a:t>
            </a:r>
            <a:r>
              <a:rPr lang="en-US" dirty="0" err="1" smtClean="0"/>
              <a:t>WorldSkills</a:t>
            </a:r>
            <a:endParaRPr lang="ru-RU" dirty="0"/>
          </a:p>
        </p:txBody>
      </p:sp>
      <p:pic>
        <p:nvPicPr>
          <p:cNvPr id="13" name="Picture 2" descr="E:\с рабочего стола 2021\фотографии к 100 летию\Попечительский совет\DSC_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37" y="3552092"/>
            <a:ext cx="3321534" cy="2285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ото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53" y="1610744"/>
            <a:ext cx="3179516" cy="229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4" y="1327858"/>
            <a:ext cx="3679251" cy="245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18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1253331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:\Попеч.Совет\DSCN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54" y="1362456"/>
            <a:ext cx="5510784" cy="413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0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52"/>
            <a:ext cx="12192000" cy="6858000"/>
          </a:xfrm>
          <a:prstGeom prst="rect">
            <a:avLst/>
          </a:prstGeom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1913731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180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9391604" y="523139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94" y="1525100"/>
            <a:ext cx="5712600" cy="380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с рабочего стола 2021\фотографии к 100 летию\ворлдскилс\фото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5" y="1613297"/>
            <a:ext cx="5803467" cy="361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8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52"/>
            <a:ext cx="12192000" cy="6858000"/>
          </a:xfrm>
          <a:prstGeom prst="rect">
            <a:avLst/>
          </a:prstGeom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1913731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180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9391604" y="523139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pic>
        <p:nvPicPr>
          <p:cNvPr id="11" name="Picture 2" descr="I:\Попеч.Совет\IMG_65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" y="1535831"/>
            <a:ext cx="5168157" cy="388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03" y="1535830"/>
            <a:ext cx="5827895" cy="388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22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52"/>
            <a:ext cx="12192000" cy="6858000"/>
          </a:xfrm>
          <a:prstGeom prst="rect">
            <a:avLst/>
          </a:prstGeom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576220" y="1913731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180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0262119" y="2439021"/>
            <a:ext cx="1743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>
                <a:solidFill>
                  <a:prstClr val="white"/>
                </a:solidFill>
                <a:cs typeface="Arial" panose="020B0604020202020204" pitchFamily="34" charset="0"/>
              </a:rPr>
              <a:t>411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717987" y="304261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232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9529770" y="469328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9391604" y="5231396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120</a:t>
            </a: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1133656" y="3558724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707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130"/>
            <a:ext cx="12192000" cy="689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020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144</Words>
  <Application>Microsoft Office PowerPoint</Application>
  <PresentationFormat>Произвольный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new10</cp:lastModifiedBy>
  <cp:revision>24</cp:revision>
  <dcterms:created xsi:type="dcterms:W3CDTF">2021-08-11T07:30:18Z</dcterms:created>
  <dcterms:modified xsi:type="dcterms:W3CDTF">2021-08-19T06:00:23Z</dcterms:modified>
</cp:coreProperties>
</file>