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1" r:id="rId4"/>
    <p:sldId id="258" r:id="rId5"/>
    <p:sldId id="259" r:id="rId6"/>
    <p:sldId id="256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E83"/>
    <a:srgbClr val="244898"/>
    <a:srgbClr val="204582"/>
    <a:srgbClr val="27549D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7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8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6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3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78465" y="2498216"/>
            <a:ext cx="8495414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НАВИГАТОР ДОПОЛНИТЕЛЬНОГО ОБРАЗОВАНИЯ ОРЛОВСКОЙ ОБЛАСТИ КАК ИНСТРУМЕНТ ОБНОВЛЕНИЯ СИСТЕМЫ ДОПОЛНИТЕЛЬНОГО ОБРАЗОВАНИЯ В РЕГИОНЕ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697126" y="5249804"/>
            <a:ext cx="779540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 err="1">
                <a:solidFill>
                  <a:sysClr val="window" lastClr="FFFFFF"/>
                </a:solidFill>
                <a:latin typeface="Calibri"/>
              </a:rPr>
              <a:t>Миколюк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 Дмитрий Петрович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Методист отдела дополнительного образования и предметной области «Искусство» БУ ОО ДПО 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0852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181206" y="86726"/>
            <a:ext cx="98295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Навигатор дополнительного образования детей Орловской области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6F4C303-21C0-4C62-9510-1740A18CF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87" y="1192779"/>
            <a:ext cx="8696325" cy="483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0" y="147350"/>
            <a:ext cx="1219199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Навигатор – информационный портал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дополнительного образования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A7B22D-C01C-49D9-8EE6-8F1885C61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47" y="1171828"/>
            <a:ext cx="6884303" cy="48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593499" y="139548"/>
            <a:ext cx="112236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Сайт навигатора дополнительного образования детей Орловской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C1E21C-17EC-4863-B2FD-F0CCB4D24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52" y="1136346"/>
            <a:ext cx="7954493" cy="49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Информация о программе в навигаторе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9576220" y="1913731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9717987" y="304261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232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03256A-F1AE-499E-96D6-5AB37967A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4" y="1637191"/>
            <a:ext cx="5940711" cy="3810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D37E50-3DA2-447B-ACD9-4D067DEED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21" y="1637191"/>
            <a:ext cx="5474641" cy="3813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023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767022" y="153632"/>
            <a:ext cx="1065795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effectLst/>
              </a:rPr>
              <a:t>Механизм персонифицированного финансирования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1FF39A-6D8E-4E33-B2C7-D5779B054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9"/>
          <a:stretch/>
        </p:blipFill>
        <p:spPr>
          <a:xfrm>
            <a:off x="2130285" y="1164513"/>
            <a:ext cx="7931429" cy="48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0" y="3000375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1F3E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7489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67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2</cp:lastModifiedBy>
  <cp:revision>17</cp:revision>
  <dcterms:created xsi:type="dcterms:W3CDTF">2021-08-11T07:30:18Z</dcterms:created>
  <dcterms:modified xsi:type="dcterms:W3CDTF">2021-08-19T12:53:04Z</dcterms:modified>
</cp:coreProperties>
</file>