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56" r:id="rId4"/>
    <p:sldId id="258" r:id="rId5"/>
    <p:sldId id="281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E83"/>
    <a:srgbClr val="A80000"/>
    <a:srgbClr val="003399"/>
    <a:srgbClr val="204582"/>
    <a:srgbClr val="244898"/>
    <a:srgbClr val="2754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C322E5-F46E-43C2-BA38-A15A773B2621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B9B7B0-5A4B-445A-B0FD-2CA30B728811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КАЛЕНДАРНЫЙ ПЛАН ВОСПИТАТЕЛЬНОЙ РАБОТЫ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DD849BDB-8B19-4CD2-A5B5-D9C937E1A347}" type="parTrans" cxnId="{311C20E5-44F4-453F-BECF-22B021BF4E23}">
      <dgm:prSet/>
      <dgm:spPr/>
      <dgm:t>
        <a:bodyPr/>
        <a:lstStyle/>
        <a:p>
          <a:endParaRPr lang="ru-RU"/>
        </a:p>
      </dgm:t>
    </dgm:pt>
    <dgm:pt modelId="{1D055E0E-8973-4CA5-A11D-C66294FA2FF8}" type="sibTrans" cxnId="{311C20E5-44F4-453F-BECF-22B021BF4E23}">
      <dgm:prSet/>
      <dgm:spPr/>
      <dgm:t>
        <a:bodyPr/>
        <a:lstStyle/>
        <a:p>
          <a:endParaRPr lang="ru-RU"/>
        </a:p>
      </dgm:t>
    </dgm:pt>
    <dgm:pt modelId="{3B1363E8-AA60-4A84-85BA-B0E77CA36CA4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РАБОЧИЕ</a:t>
          </a:r>
        </a:p>
        <a:p>
          <a:pPr>
            <a:lnSpc>
              <a:spcPct val="100000"/>
            </a:lnSpc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ПРОГРАММЫ МОДУЛЕЙ</a:t>
          </a:r>
        </a:p>
        <a:p>
          <a:pPr>
            <a:lnSpc>
              <a:spcPct val="100000"/>
            </a:lnSpc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И ПРАКТИКИ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79E0C90-4EB9-4207-833B-338F4A8C7BB1}" type="parTrans" cxnId="{DA32F58A-D17E-421D-AC6F-5255418C4D27}">
      <dgm:prSet/>
      <dgm:spPr/>
      <dgm:t>
        <a:bodyPr/>
        <a:lstStyle/>
        <a:p>
          <a:endParaRPr lang="ru-RU"/>
        </a:p>
      </dgm:t>
    </dgm:pt>
    <dgm:pt modelId="{9D1F26DD-2CD3-4625-BDD0-1622B734A93B}" type="sibTrans" cxnId="{DA32F58A-D17E-421D-AC6F-5255418C4D27}">
      <dgm:prSet/>
      <dgm:spPr/>
      <dgm:t>
        <a:bodyPr/>
        <a:lstStyle/>
        <a:p>
          <a:endParaRPr lang="ru-RU"/>
        </a:p>
      </dgm:t>
    </dgm:pt>
    <dgm:pt modelId="{89A12764-DA92-4537-9621-193100E459B0}">
      <dgm:prSet phldrT="[Текст]" custT="1"/>
      <dgm:spPr>
        <a:solidFill>
          <a:schemeClr val="accent1">
            <a:lumMod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МЕТОДИЧЕСКИЕ МАТЕРИАЛЫ</a:t>
          </a:r>
          <a:endParaRPr lang="ru-RU" sz="1050" b="1" dirty="0">
            <a:latin typeface="Times New Roman" pitchFamily="18" charset="0"/>
            <a:cs typeface="Times New Roman" pitchFamily="18" charset="0"/>
          </a:endParaRPr>
        </a:p>
      </dgm:t>
    </dgm:pt>
    <dgm:pt modelId="{32C51CD0-FCF7-4F30-B292-2EEF94790F1C}" type="parTrans" cxnId="{51F10BB6-6982-4F06-B08C-9770F8E6C390}">
      <dgm:prSet/>
      <dgm:spPr/>
      <dgm:t>
        <a:bodyPr/>
        <a:lstStyle/>
        <a:p>
          <a:endParaRPr lang="ru-RU"/>
        </a:p>
      </dgm:t>
    </dgm:pt>
    <dgm:pt modelId="{3640CE73-78AF-4D26-AE99-AD5928215ECC}" type="sibTrans" cxnId="{51F10BB6-6982-4F06-B08C-9770F8E6C390}">
      <dgm:prSet/>
      <dgm:spPr/>
      <dgm:t>
        <a:bodyPr/>
        <a:lstStyle/>
        <a:p>
          <a:endParaRPr lang="ru-RU"/>
        </a:p>
      </dgm:t>
    </dgm:pt>
    <dgm:pt modelId="{4AEB386B-25ED-45DD-B78C-215412BF9609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РАБОЧИЕ ПРОГРАММЫ ВОСПИТАН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FB596973-F312-43F3-9840-2ADE5E7AF163}" type="parTrans" cxnId="{FE6645F6-CDBF-427C-AC82-6C74AF8E6000}">
      <dgm:prSet/>
      <dgm:spPr/>
      <dgm:t>
        <a:bodyPr/>
        <a:lstStyle/>
        <a:p>
          <a:endParaRPr lang="ru-RU"/>
        </a:p>
      </dgm:t>
    </dgm:pt>
    <dgm:pt modelId="{D46CED6F-FAF4-47AD-8F59-895AAC34CFDE}" type="sibTrans" cxnId="{FE6645F6-CDBF-427C-AC82-6C74AF8E6000}">
      <dgm:prSet/>
      <dgm:spPr/>
      <dgm:t>
        <a:bodyPr/>
        <a:lstStyle/>
        <a:p>
          <a:endParaRPr lang="ru-RU"/>
        </a:p>
      </dgm:t>
    </dgm:pt>
    <dgm:pt modelId="{51B6FB38-3A0C-4564-ACAE-7A68D1826A8D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КАЛЕНДАРНЫЙ ГРАФИК УЧЕБНОГО ПРОЦЕССА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B554E71E-C12A-4F84-9A05-EF5F4D0C235D}" type="parTrans" cxnId="{5B2E26D9-C3A9-49E3-93EF-9CBD2EF2D274}">
      <dgm:prSet/>
      <dgm:spPr/>
      <dgm:t>
        <a:bodyPr/>
        <a:lstStyle/>
        <a:p>
          <a:endParaRPr lang="ru-RU"/>
        </a:p>
      </dgm:t>
    </dgm:pt>
    <dgm:pt modelId="{9963F7D5-6CD4-437E-808F-80A160ACA486}" type="sibTrans" cxnId="{5B2E26D9-C3A9-49E3-93EF-9CBD2EF2D274}">
      <dgm:prSet/>
      <dgm:spPr/>
      <dgm:t>
        <a:bodyPr/>
        <a:lstStyle/>
        <a:p>
          <a:endParaRPr lang="ru-RU"/>
        </a:p>
      </dgm:t>
    </dgm:pt>
    <dgm:pt modelId="{3A404BC8-C3B4-40B0-B60D-4DCB3DFB9CD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УЧЕБНЫЙ ПЛАН</a:t>
          </a:r>
        </a:p>
      </dgm:t>
    </dgm:pt>
    <dgm:pt modelId="{79C62538-7B16-4EDC-8F45-6189DDDAF96A}" type="parTrans" cxnId="{2A49BAA0-8A56-46FA-9568-6F68096434EA}">
      <dgm:prSet/>
      <dgm:spPr/>
      <dgm:t>
        <a:bodyPr/>
        <a:lstStyle/>
        <a:p>
          <a:endParaRPr lang="ru-RU"/>
        </a:p>
      </dgm:t>
    </dgm:pt>
    <dgm:pt modelId="{728AE100-0E6F-407A-80C5-954F4164950F}" type="sibTrans" cxnId="{2A49BAA0-8A56-46FA-9568-6F68096434EA}">
      <dgm:prSet/>
      <dgm:spPr/>
      <dgm:t>
        <a:bodyPr/>
        <a:lstStyle/>
        <a:p>
          <a:endParaRPr lang="ru-RU"/>
        </a:p>
      </dgm:t>
    </dgm:pt>
    <dgm:pt modelId="{DB4D2A64-CBB2-4F55-B2F0-F47EBF42E9A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МАТЕРИАЛЫ ПРОМЕЖУТОЧНОЙ        И ИТОГОВОЙ АТТЕСТАЦИИ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DBD283E-CC83-492C-A6E7-DC177FBCC884}" type="parTrans" cxnId="{1DB3A752-F52A-4C5B-9F68-02019AD7C79E}">
      <dgm:prSet/>
      <dgm:spPr/>
      <dgm:t>
        <a:bodyPr/>
        <a:lstStyle/>
        <a:p>
          <a:endParaRPr lang="ru-RU"/>
        </a:p>
      </dgm:t>
    </dgm:pt>
    <dgm:pt modelId="{0AD75393-E7BD-4AD1-BC3E-B41A52552970}" type="sibTrans" cxnId="{1DB3A752-F52A-4C5B-9F68-02019AD7C79E}">
      <dgm:prSet/>
      <dgm:spPr/>
      <dgm:t>
        <a:bodyPr/>
        <a:lstStyle/>
        <a:p>
          <a:endParaRPr lang="ru-RU"/>
        </a:p>
      </dgm:t>
    </dgm:pt>
    <dgm:pt modelId="{D119CEED-D603-4244-AF27-897FF92C47AC}" type="pres">
      <dgm:prSet presAssocID="{9DC322E5-F46E-43C2-BA38-A15A773B26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8AB8DF-4E97-4035-876C-31E1EE70429A}" type="pres">
      <dgm:prSet presAssocID="{9DC322E5-F46E-43C2-BA38-A15A773B2621}" presName="cycle" presStyleCnt="0"/>
      <dgm:spPr/>
    </dgm:pt>
    <dgm:pt modelId="{092CC580-0D95-4CC7-AD58-04EA1C8EF9E6}" type="pres">
      <dgm:prSet presAssocID="{3A404BC8-C3B4-40B0-B60D-4DCB3DFB9CD2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70187-8486-459B-92FC-68D0C7ABE56F}" type="pres">
      <dgm:prSet presAssocID="{728AE100-0E6F-407A-80C5-954F4164950F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F68EE38-7D7F-4014-966B-75B4741DB044}" type="pres">
      <dgm:prSet presAssocID="{D6B9B7B0-5A4B-445A-B0FD-2CA30B728811}" presName="nodeFollowingNodes" presStyleLbl="node1" presStyleIdx="1" presStyleCnt="7" custScaleX="134491" custScaleY="112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84A5E-2E7A-4B6E-B9A3-4EC1EBD14281}" type="pres">
      <dgm:prSet presAssocID="{3B1363E8-AA60-4A84-85BA-B0E77CA36CA4}" presName="nodeFollowingNodes" presStyleLbl="node1" presStyleIdx="2" presStyleCnt="7" custScaleX="164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0330F-3E3D-4BA6-B1F5-8C3C1CFCDCD5}" type="pres">
      <dgm:prSet presAssocID="{DB4D2A64-CBB2-4F55-B2F0-F47EBF42E9A0}" presName="nodeFollowingNodes" presStyleLbl="node1" presStyleIdx="3" presStyleCnt="7" custScaleX="141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8B5FF-60EA-4947-969C-527F2E128E65}" type="pres">
      <dgm:prSet presAssocID="{89A12764-DA92-4537-9621-193100E459B0}" presName="nodeFollowingNodes" presStyleLbl="node1" presStyleIdx="4" presStyleCnt="7" custScaleX="97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CD58C-6A95-493B-BC52-DF494CC2EC4E}" type="pres">
      <dgm:prSet presAssocID="{4AEB386B-25ED-45DD-B78C-215412BF9609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00443-C7DA-431E-8CBA-7734DFBB24B3}" type="pres">
      <dgm:prSet presAssocID="{51B6FB38-3A0C-4564-ACAE-7A68D1826A8D}" presName="nodeFollowingNodes" presStyleLbl="node1" presStyleIdx="6" presStyleCnt="7" custScaleX="118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4DFC46-2D07-4517-AC08-F189AEFE26DA}" type="presOf" srcId="{DB4D2A64-CBB2-4F55-B2F0-F47EBF42E9A0}" destId="{6470330F-3E3D-4BA6-B1F5-8C3C1CFCDCD5}" srcOrd="0" destOrd="0" presId="urn:microsoft.com/office/officeart/2005/8/layout/cycle3"/>
    <dgm:cxn modelId="{CD27B0A4-C767-4E60-9AE6-02B228D61735}" type="presOf" srcId="{D6B9B7B0-5A4B-445A-B0FD-2CA30B728811}" destId="{7F68EE38-7D7F-4014-966B-75B4741DB044}" srcOrd="0" destOrd="0" presId="urn:microsoft.com/office/officeart/2005/8/layout/cycle3"/>
    <dgm:cxn modelId="{612E8D6D-E392-4CA6-84CF-386B7DD12C42}" type="presOf" srcId="{89A12764-DA92-4537-9621-193100E459B0}" destId="{BE38B5FF-60EA-4947-969C-527F2E128E65}" srcOrd="0" destOrd="0" presId="urn:microsoft.com/office/officeart/2005/8/layout/cycle3"/>
    <dgm:cxn modelId="{2A49BAA0-8A56-46FA-9568-6F68096434EA}" srcId="{9DC322E5-F46E-43C2-BA38-A15A773B2621}" destId="{3A404BC8-C3B4-40B0-B60D-4DCB3DFB9CD2}" srcOrd="0" destOrd="0" parTransId="{79C62538-7B16-4EDC-8F45-6189DDDAF96A}" sibTransId="{728AE100-0E6F-407A-80C5-954F4164950F}"/>
    <dgm:cxn modelId="{5B2E26D9-C3A9-49E3-93EF-9CBD2EF2D274}" srcId="{9DC322E5-F46E-43C2-BA38-A15A773B2621}" destId="{51B6FB38-3A0C-4564-ACAE-7A68D1826A8D}" srcOrd="6" destOrd="0" parTransId="{B554E71E-C12A-4F84-9A05-EF5F4D0C235D}" sibTransId="{9963F7D5-6CD4-437E-808F-80A160ACA486}"/>
    <dgm:cxn modelId="{40250B1C-A66A-4855-804C-8F6B6888DD69}" type="presOf" srcId="{4AEB386B-25ED-45DD-B78C-215412BF9609}" destId="{2B9CD58C-6A95-493B-BC52-DF494CC2EC4E}" srcOrd="0" destOrd="0" presId="urn:microsoft.com/office/officeart/2005/8/layout/cycle3"/>
    <dgm:cxn modelId="{4DF638D7-9FB3-41DE-B481-F4D1247E994D}" type="presOf" srcId="{728AE100-0E6F-407A-80C5-954F4164950F}" destId="{7F870187-8486-459B-92FC-68D0C7ABE56F}" srcOrd="0" destOrd="0" presId="urn:microsoft.com/office/officeart/2005/8/layout/cycle3"/>
    <dgm:cxn modelId="{DA32F58A-D17E-421D-AC6F-5255418C4D27}" srcId="{9DC322E5-F46E-43C2-BA38-A15A773B2621}" destId="{3B1363E8-AA60-4A84-85BA-B0E77CA36CA4}" srcOrd="2" destOrd="0" parTransId="{579E0C90-4EB9-4207-833B-338F4A8C7BB1}" sibTransId="{9D1F26DD-2CD3-4625-BDD0-1622B734A93B}"/>
    <dgm:cxn modelId="{1DB3A752-F52A-4C5B-9F68-02019AD7C79E}" srcId="{9DC322E5-F46E-43C2-BA38-A15A773B2621}" destId="{DB4D2A64-CBB2-4F55-B2F0-F47EBF42E9A0}" srcOrd="3" destOrd="0" parTransId="{7DBD283E-CC83-492C-A6E7-DC177FBCC884}" sibTransId="{0AD75393-E7BD-4AD1-BC3E-B41A52552970}"/>
    <dgm:cxn modelId="{311C20E5-44F4-453F-BECF-22B021BF4E23}" srcId="{9DC322E5-F46E-43C2-BA38-A15A773B2621}" destId="{D6B9B7B0-5A4B-445A-B0FD-2CA30B728811}" srcOrd="1" destOrd="0" parTransId="{DD849BDB-8B19-4CD2-A5B5-D9C937E1A347}" sibTransId="{1D055E0E-8973-4CA5-A11D-C66294FA2FF8}"/>
    <dgm:cxn modelId="{0E76AB56-A78D-4BA1-AAC9-2F6F1B94361D}" type="presOf" srcId="{3B1363E8-AA60-4A84-85BA-B0E77CA36CA4}" destId="{71784A5E-2E7A-4B6E-B9A3-4EC1EBD14281}" srcOrd="0" destOrd="0" presId="urn:microsoft.com/office/officeart/2005/8/layout/cycle3"/>
    <dgm:cxn modelId="{51F10BB6-6982-4F06-B08C-9770F8E6C390}" srcId="{9DC322E5-F46E-43C2-BA38-A15A773B2621}" destId="{89A12764-DA92-4537-9621-193100E459B0}" srcOrd="4" destOrd="0" parTransId="{32C51CD0-FCF7-4F30-B292-2EEF94790F1C}" sibTransId="{3640CE73-78AF-4D26-AE99-AD5928215ECC}"/>
    <dgm:cxn modelId="{FE6645F6-CDBF-427C-AC82-6C74AF8E6000}" srcId="{9DC322E5-F46E-43C2-BA38-A15A773B2621}" destId="{4AEB386B-25ED-45DD-B78C-215412BF9609}" srcOrd="5" destOrd="0" parTransId="{FB596973-F312-43F3-9840-2ADE5E7AF163}" sibTransId="{D46CED6F-FAF4-47AD-8F59-895AAC34CFDE}"/>
    <dgm:cxn modelId="{B2E4826C-4413-49C1-8DDA-E50C0F3B568E}" type="presOf" srcId="{3A404BC8-C3B4-40B0-B60D-4DCB3DFB9CD2}" destId="{092CC580-0D95-4CC7-AD58-04EA1C8EF9E6}" srcOrd="0" destOrd="0" presId="urn:microsoft.com/office/officeart/2005/8/layout/cycle3"/>
    <dgm:cxn modelId="{AE35224F-3181-48AD-9EBA-04746236315E}" type="presOf" srcId="{51B6FB38-3A0C-4564-ACAE-7A68D1826A8D}" destId="{F5E00443-C7DA-431E-8CBA-7734DFBB24B3}" srcOrd="0" destOrd="0" presId="urn:microsoft.com/office/officeart/2005/8/layout/cycle3"/>
    <dgm:cxn modelId="{2B9CE1A2-5019-4F28-9387-DF811E2DBA96}" type="presOf" srcId="{9DC322E5-F46E-43C2-BA38-A15A773B2621}" destId="{D119CEED-D603-4244-AF27-897FF92C47AC}" srcOrd="0" destOrd="0" presId="urn:microsoft.com/office/officeart/2005/8/layout/cycle3"/>
    <dgm:cxn modelId="{2E47BDBA-063F-4C77-B3C1-ED9FF1D5FDE0}" type="presParOf" srcId="{D119CEED-D603-4244-AF27-897FF92C47AC}" destId="{0E8AB8DF-4E97-4035-876C-31E1EE70429A}" srcOrd="0" destOrd="0" presId="urn:microsoft.com/office/officeart/2005/8/layout/cycle3"/>
    <dgm:cxn modelId="{3D180A48-1DB9-4D3C-BE39-7D9515E8EF88}" type="presParOf" srcId="{0E8AB8DF-4E97-4035-876C-31E1EE70429A}" destId="{092CC580-0D95-4CC7-AD58-04EA1C8EF9E6}" srcOrd="0" destOrd="0" presId="urn:microsoft.com/office/officeart/2005/8/layout/cycle3"/>
    <dgm:cxn modelId="{48472233-2C24-49FB-A9E1-D7E4A6A7CA92}" type="presParOf" srcId="{0E8AB8DF-4E97-4035-876C-31E1EE70429A}" destId="{7F870187-8486-459B-92FC-68D0C7ABE56F}" srcOrd="1" destOrd="0" presId="urn:microsoft.com/office/officeart/2005/8/layout/cycle3"/>
    <dgm:cxn modelId="{AD878FD5-7202-40BC-94EE-C4F18CC13B98}" type="presParOf" srcId="{0E8AB8DF-4E97-4035-876C-31E1EE70429A}" destId="{7F68EE38-7D7F-4014-966B-75B4741DB044}" srcOrd="2" destOrd="0" presId="urn:microsoft.com/office/officeart/2005/8/layout/cycle3"/>
    <dgm:cxn modelId="{E1E8998F-E2F3-46CF-A0F7-18AD8F30EE4F}" type="presParOf" srcId="{0E8AB8DF-4E97-4035-876C-31E1EE70429A}" destId="{71784A5E-2E7A-4B6E-B9A3-4EC1EBD14281}" srcOrd="3" destOrd="0" presId="urn:microsoft.com/office/officeart/2005/8/layout/cycle3"/>
    <dgm:cxn modelId="{6E435803-7453-417C-A4E7-203DC6570951}" type="presParOf" srcId="{0E8AB8DF-4E97-4035-876C-31E1EE70429A}" destId="{6470330F-3E3D-4BA6-B1F5-8C3C1CFCDCD5}" srcOrd="4" destOrd="0" presId="urn:microsoft.com/office/officeart/2005/8/layout/cycle3"/>
    <dgm:cxn modelId="{6B2ACFE2-E0DE-4400-AE6F-F76EEE8F5C04}" type="presParOf" srcId="{0E8AB8DF-4E97-4035-876C-31E1EE70429A}" destId="{BE38B5FF-60EA-4947-969C-527F2E128E65}" srcOrd="5" destOrd="0" presId="urn:microsoft.com/office/officeart/2005/8/layout/cycle3"/>
    <dgm:cxn modelId="{74DC4051-21B0-46C4-B20D-B1E7AEB1403E}" type="presParOf" srcId="{0E8AB8DF-4E97-4035-876C-31E1EE70429A}" destId="{2B9CD58C-6A95-493B-BC52-DF494CC2EC4E}" srcOrd="6" destOrd="0" presId="urn:microsoft.com/office/officeart/2005/8/layout/cycle3"/>
    <dgm:cxn modelId="{BEFA82B3-B3EF-4A06-BC86-BF40A9899BB5}" type="presParOf" srcId="{0E8AB8DF-4E97-4035-876C-31E1EE70429A}" destId="{F5E00443-C7DA-431E-8CBA-7734DFBB24B3}" srcOrd="7" destOrd="0" presId="urn:microsoft.com/office/officeart/2005/8/layout/cycle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D515C2-7195-4058-81CC-2E078B7DF2EA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BCA69B-A29C-41A2-B309-FF3475E6E5D3}">
      <dgm:prSet phldrT="[Текст]" custT="1"/>
      <dgm:spPr>
        <a:solidFill>
          <a:srgbClr val="FF0000"/>
        </a:solidFill>
      </dgm:spPr>
      <dgm:t>
        <a:bodyPr/>
        <a:lstStyle/>
        <a:p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623E3AB-E3F9-4912-AC07-70F477958D0A}" type="parTrans" cxnId="{97A92D3C-1A33-48E9-A67E-AD99B19FE2D1}">
      <dgm:prSet/>
      <dgm:spPr/>
      <dgm:t>
        <a:bodyPr/>
        <a:lstStyle/>
        <a:p>
          <a:endParaRPr lang="ru-RU" sz="1400"/>
        </a:p>
      </dgm:t>
    </dgm:pt>
    <dgm:pt modelId="{AC1FBE27-785A-4C68-BB8C-7E3A6ED0B7FD}" type="sibTrans" cxnId="{97A92D3C-1A33-48E9-A67E-AD99B19FE2D1}">
      <dgm:prSet/>
      <dgm:spPr/>
      <dgm:t>
        <a:bodyPr/>
        <a:lstStyle/>
        <a:p>
          <a:endParaRPr lang="ru-RU" sz="1400"/>
        </a:p>
      </dgm:t>
    </dgm:pt>
    <dgm:pt modelId="{F5EC8B35-C9F3-489B-8713-221425DD54F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СТУДЕНЧЕСКОЕ САМОУПРАВЛЕНИЕ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FFE5B0-1A12-44C5-A0BD-7709F5B914B2}" type="parTrans" cxnId="{518EF15C-F77A-4BC2-B9A6-ECE00C5E566D}">
      <dgm:prSet/>
      <dgm:spPr/>
      <dgm:t>
        <a:bodyPr/>
        <a:lstStyle/>
        <a:p>
          <a:endParaRPr lang="ru-RU" sz="1400"/>
        </a:p>
      </dgm:t>
    </dgm:pt>
    <dgm:pt modelId="{2D3FCD3E-C9E1-4E6A-A7B1-7EE6A8E22A42}" type="sibTrans" cxnId="{518EF15C-F77A-4BC2-B9A6-ECE00C5E566D}">
      <dgm:prSet/>
      <dgm:spPr/>
      <dgm:t>
        <a:bodyPr/>
        <a:lstStyle/>
        <a:p>
          <a:endParaRPr lang="ru-RU" sz="1400"/>
        </a:p>
      </dgm:t>
    </dgm:pt>
    <dgm:pt modelId="{886F194D-153C-49FF-A212-1F9106B23F7A}">
      <dgm:prSet phldrT="[Текст]" custT="1"/>
      <dgm:spPr/>
      <dgm:t>
        <a:bodyPr/>
        <a:lstStyle/>
        <a:p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44DF0F-F014-4DF1-B532-7BB6607A10D7}" type="parTrans" cxnId="{B9F794C2-7A68-48FE-8606-F84DF5B68F4A}">
      <dgm:prSet/>
      <dgm:spPr/>
      <dgm:t>
        <a:bodyPr/>
        <a:lstStyle/>
        <a:p>
          <a:endParaRPr lang="ru-RU" sz="1400"/>
        </a:p>
      </dgm:t>
    </dgm:pt>
    <dgm:pt modelId="{07089BD6-4F56-45C0-86C1-797F0C532905}" type="sibTrans" cxnId="{B9F794C2-7A68-48FE-8606-F84DF5B68F4A}">
      <dgm:prSet/>
      <dgm:spPr/>
      <dgm:t>
        <a:bodyPr/>
        <a:lstStyle/>
        <a:p>
          <a:endParaRPr lang="ru-RU" sz="1400"/>
        </a:p>
      </dgm:t>
    </dgm:pt>
    <dgm:pt modelId="{0EF08E65-AED4-436C-81AB-41A7109474C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МОЛОДЁЖНЫЕ ОБЩЕСТВЕННЫЕ ОБЪЕДИНЕНИЯ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47AEFB-ADBE-4BFD-AF37-22C3410312C5}" type="parTrans" cxnId="{F78F60F3-95F6-4CF1-A8B9-E5562354D853}">
      <dgm:prSet/>
      <dgm:spPr/>
      <dgm:t>
        <a:bodyPr/>
        <a:lstStyle/>
        <a:p>
          <a:endParaRPr lang="ru-RU" sz="1400"/>
        </a:p>
      </dgm:t>
    </dgm:pt>
    <dgm:pt modelId="{85C1F43B-7A4E-4607-83F1-6C02D48A1B59}" type="sibTrans" cxnId="{F78F60F3-95F6-4CF1-A8B9-E5562354D853}">
      <dgm:prSet/>
      <dgm:spPr/>
      <dgm:t>
        <a:bodyPr/>
        <a:lstStyle/>
        <a:p>
          <a:endParaRPr lang="ru-RU" sz="1400"/>
        </a:p>
      </dgm:t>
    </dgm:pt>
    <dgm:pt modelId="{DE336BD9-B1A4-4D55-AC68-1AC8C80B5D9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ШКОЛА ЗДОРОВЬЯ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9E9ABA-E573-4C0C-8017-FCCBD2C592CC}" type="parTrans" cxnId="{33586BCC-C323-4B0F-9419-CDCBC3187695}">
      <dgm:prSet/>
      <dgm:spPr/>
      <dgm:t>
        <a:bodyPr/>
        <a:lstStyle/>
        <a:p>
          <a:endParaRPr lang="ru-RU" sz="1400"/>
        </a:p>
      </dgm:t>
    </dgm:pt>
    <dgm:pt modelId="{A6C44A03-C0F5-4A4E-8A6D-4E3859CAA33D}" type="sibTrans" cxnId="{33586BCC-C323-4B0F-9419-CDCBC3187695}">
      <dgm:prSet/>
      <dgm:spPr/>
      <dgm:t>
        <a:bodyPr/>
        <a:lstStyle/>
        <a:p>
          <a:endParaRPr lang="ru-RU" sz="1400"/>
        </a:p>
      </dgm:t>
    </dgm:pt>
    <dgm:pt modelId="{61F1C38E-B918-493F-8A6E-8C7918B260EF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ПРОФИЛАКТИКА ПРАВОНАРУШЕНИЙ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57AD8D-FB7D-4C35-8AE3-E9C293C9B56A}" type="parTrans" cxnId="{0B7EF55A-982E-4149-B552-A02C993163C8}">
      <dgm:prSet/>
      <dgm:spPr/>
      <dgm:t>
        <a:bodyPr/>
        <a:lstStyle/>
        <a:p>
          <a:endParaRPr lang="ru-RU" sz="1400"/>
        </a:p>
      </dgm:t>
    </dgm:pt>
    <dgm:pt modelId="{8BBE4513-F402-4292-8833-7181B351C1F2}" type="sibTrans" cxnId="{0B7EF55A-982E-4149-B552-A02C993163C8}">
      <dgm:prSet/>
      <dgm:spPr/>
      <dgm:t>
        <a:bodyPr/>
        <a:lstStyle/>
        <a:p>
          <a:endParaRPr lang="ru-RU" sz="1400"/>
        </a:p>
      </dgm:t>
    </dgm:pt>
    <dgm:pt modelId="{A369DE73-E413-447F-BC35-A15944867E85}">
      <dgm:prSet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КУРАТОРСТВО И ПОДДЕРЖКА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9BEB43-DA10-4C5F-971A-41AE6F80CA08}" type="parTrans" cxnId="{BCAD891E-1E1C-46AF-A713-248BD8220F4C}">
      <dgm:prSet/>
      <dgm:spPr/>
      <dgm:t>
        <a:bodyPr/>
        <a:lstStyle/>
        <a:p>
          <a:endParaRPr lang="ru-RU" sz="1400"/>
        </a:p>
      </dgm:t>
    </dgm:pt>
    <dgm:pt modelId="{3349FBED-84E5-4B1E-9878-CE2F04D87FFA}" type="sibTrans" cxnId="{BCAD891E-1E1C-46AF-A713-248BD8220F4C}">
      <dgm:prSet/>
      <dgm:spPr/>
      <dgm:t>
        <a:bodyPr/>
        <a:lstStyle/>
        <a:p>
          <a:endParaRPr lang="ru-RU" sz="1400"/>
        </a:p>
      </dgm:t>
    </dgm:pt>
    <dgm:pt modelId="{C2F93843-7134-4663-A2E1-6962AEA75F18}">
      <dgm:prSet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ПРОФЕССИОНАЛЬНЫЙ ВЫБОР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79D31B-D96A-415A-8405-3DB225567A59}" type="parTrans" cxnId="{48B0780E-C5E9-468F-A409-1C9ADFF29414}">
      <dgm:prSet/>
      <dgm:spPr/>
      <dgm:t>
        <a:bodyPr/>
        <a:lstStyle/>
        <a:p>
          <a:endParaRPr lang="ru-RU" sz="1400"/>
        </a:p>
      </dgm:t>
    </dgm:pt>
    <dgm:pt modelId="{89C1348A-28D4-4838-9E85-0C5E0E5583AD}" type="sibTrans" cxnId="{48B0780E-C5E9-468F-A409-1C9ADFF29414}">
      <dgm:prSet/>
      <dgm:spPr/>
      <dgm:t>
        <a:bodyPr/>
        <a:lstStyle/>
        <a:p>
          <a:endParaRPr lang="ru-RU" sz="1400"/>
        </a:p>
      </dgm:t>
    </dgm:pt>
    <dgm:pt modelId="{DB86FC6D-0A88-4180-8189-98882F6F5046}">
      <dgm:prSet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ВЗАИМОДЕЙСТВИЕ С РОДИТЕЛЯМИ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58550E-DAF2-4DAC-99C4-E56963F9460D}" type="parTrans" cxnId="{FF6857A0-88ED-4728-A4DF-0C2B46C5B09F}">
      <dgm:prSet/>
      <dgm:spPr/>
      <dgm:t>
        <a:bodyPr/>
        <a:lstStyle/>
        <a:p>
          <a:endParaRPr lang="ru-RU" sz="1400"/>
        </a:p>
      </dgm:t>
    </dgm:pt>
    <dgm:pt modelId="{C5CAEC43-E7B7-4610-92DE-88FBE6C8E4DE}" type="sibTrans" cxnId="{FF6857A0-88ED-4728-A4DF-0C2B46C5B09F}">
      <dgm:prSet/>
      <dgm:spPr/>
      <dgm:t>
        <a:bodyPr/>
        <a:lstStyle/>
        <a:p>
          <a:endParaRPr lang="ru-RU" sz="1400"/>
        </a:p>
      </dgm:t>
    </dgm:pt>
    <dgm:pt modelId="{3C783769-254A-4122-985B-88FD5DEAF0A0}">
      <dgm:prSet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ПРАВОВОЕ СОЗНАНИЕ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EB3F0D-DE67-4086-9360-565229170A81}" type="parTrans" cxnId="{F1CE5FC3-BBAF-464B-8F66-9308F3BA5166}">
      <dgm:prSet/>
      <dgm:spPr/>
      <dgm:t>
        <a:bodyPr/>
        <a:lstStyle/>
        <a:p>
          <a:endParaRPr lang="ru-RU" sz="1400"/>
        </a:p>
      </dgm:t>
    </dgm:pt>
    <dgm:pt modelId="{75978C5C-CB01-44A4-A3DF-5DF64A10FF77}" type="sibTrans" cxnId="{F1CE5FC3-BBAF-464B-8F66-9308F3BA5166}">
      <dgm:prSet/>
      <dgm:spPr/>
      <dgm:t>
        <a:bodyPr/>
        <a:lstStyle/>
        <a:p>
          <a:endParaRPr lang="ru-RU" sz="1400"/>
        </a:p>
      </dgm:t>
    </dgm:pt>
    <dgm:pt modelId="{DDD7DE6E-FE47-43DA-9EAE-CA545E177925}">
      <dgm:prSet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ЦИФРОВАЯ СРЕДА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CEC9CE-3842-41C7-976D-180709C8092C}" type="parTrans" cxnId="{1E5EC064-60F6-4E0E-8F26-1BF32B187971}">
      <dgm:prSet/>
      <dgm:spPr/>
      <dgm:t>
        <a:bodyPr/>
        <a:lstStyle/>
        <a:p>
          <a:endParaRPr lang="ru-RU" sz="1400"/>
        </a:p>
      </dgm:t>
    </dgm:pt>
    <dgm:pt modelId="{9CA11115-FE81-4FE4-AA4F-F86B535A52F1}" type="sibTrans" cxnId="{1E5EC064-60F6-4E0E-8F26-1BF32B187971}">
      <dgm:prSet/>
      <dgm:spPr/>
      <dgm:t>
        <a:bodyPr/>
        <a:lstStyle/>
        <a:p>
          <a:endParaRPr lang="ru-RU" sz="1400"/>
        </a:p>
      </dgm:t>
    </dgm:pt>
    <dgm:pt modelId="{B2F611FC-E5A8-4562-964F-E71366A2CE6A}">
      <dgm:prSet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ПРЕДМЕТНО-ПРОСТРАНСТВЕННОЙ СРЕДЫ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D7D890-A213-4DBE-8322-CB4AFEBE8675}" type="parTrans" cxnId="{9A7B9341-3BDD-485C-AD6E-337D218B2D27}">
      <dgm:prSet/>
      <dgm:spPr/>
      <dgm:t>
        <a:bodyPr/>
        <a:lstStyle/>
        <a:p>
          <a:endParaRPr lang="ru-RU" sz="1400"/>
        </a:p>
      </dgm:t>
    </dgm:pt>
    <dgm:pt modelId="{22465A0C-9D3C-4D88-9890-CFC0AF7CD177}" type="sibTrans" cxnId="{9A7B9341-3BDD-485C-AD6E-337D218B2D27}">
      <dgm:prSet/>
      <dgm:spPr/>
      <dgm:t>
        <a:bodyPr/>
        <a:lstStyle/>
        <a:p>
          <a:endParaRPr lang="ru-RU" sz="1400"/>
        </a:p>
      </dgm:t>
    </dgm:pt>
    <dgm:pt modelId="{4D36A23E-D5C5-4E31-99C0-BE2E2709BE7C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КЛЮЧЕВЫЕ ДЕЛА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110757-3837-46C1-AA7B-4A711BA2BF33}" type="sibTrans" cxnId="{9C089C9E-B54D-43E6-B413-D84826384416}">
      <dgm:prSet/>
      <dgm:spPr/>
      <dgm:t>
        <a:bodyPr/>
        <a:lstStyle/>
        <a:p>
          <a:endParaRPr lang="ru-RU" sz="1400"/>
        </a:p>
      </dgm:t>
    </dgm:pt>
    <dgm:pt modelId="{819875D4-5361-45DC-929E-548F551F0BC0}" type="parTrans" cxnId="{9C089C9E-B54D-43E6-B413-D84826384416}">
      <dgm:prSet/>
      <dgm:spPr/>
      <dgm:t>
        <a:bodyPr/>
        <a:lstStyle/>
        <a:p>
          <a:endParaRPr lang="ru-RU" sz="1400"/>
        </a:p>
      </dgm:t>
    </dgm:pt>
    <dgm:pt modelId="{B0B7710F-527D-4624-8332-4A686626649D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ПАТРИОТИЗМ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E84C3E-47B1-43E0-BACB-DE7E6F82B89E}" type="sibTrans" cxnId="{998D7E05-0345-437E-A581-37E8D07EBEF8}">
      <dgm:prSet/>
      <dgm:spPr/>
      <dgm:t>
        <a:bodyPr/>
        <a:lstStyle/>
        <a:p>
          <a:endParaRPr lang="ru-RU" sz="1400"/>
        </a:p>
      </dgm:t>
    </dgm:pt>
    <dgm:pt modelId="{C79E0A8C-5D02-4CCF-B4A2-8EE9DEF4E652}" type="parTrans" cxnId="{998D7E05-0345-437E-A581-37E8D07EBEF8}">
      <dgm:prSet/>
      <dgm:spPr/>
      <dgm:t>
        <a:bodyPr/>
        <a:lstStyle/>
        <a:p>
          <a:endParaRPr lang="ru-RU" sz="1400"/>
        </a:p>
      </dgm:t>
    </dgm:pt>
    <dgm:pt modelId="{B03812C7-C2B1-44BF-B0DC-D4D6149D50AC}" type="pres">
      <dgm:prSet presAssocID="{CBD515C2-7195-4058-81CC-2E078B7DF2E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FA811D-F6F1-4810-B41C-0C4F7734B298}" type="pres">
      <dgm:prSet presAssocID="{82BCA69B-A29C-41A2-B309-FF3475E6E5D3}" presName="composite" presStyleCnt="0"/>
      <dgm:spPr/>
    </dgm:pt>
    <dgm:pt modelId="{B9FEC8C5-8810-4997-B528-2A94FFA586F5}" type="pres">
      <dgm:prSet presAssocID="{82BCA69B-A29C-41A2-B309-FF3475E6E5D3}" presName="imgShp" presStyleLbl="fgImgPlace1" presStyleIdx="0" presStyleCnt="2" custScaleX="150926" custScaleY="97921" custLinFactNeighborX="-60121" custLinFactNeighborY="23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05E809-FEB1-4B92-90D6-CD171C879CD6}" type="pres">
      <dgm:prSet presAssocID="{82BCA69B-A29C-41A2-B309-FF3475E6E5D3}" presName="txShp" presStyleLbl="node1" presStyleIdx="0" presStyleCnt="2" custScaleX="116672" custScaleY="282435" custLinFactNeighborX="13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62E0C-CAA7-496E-80EB-2B3EC6072EDE}" type="pres">
      <dgm:prSet presAssocID="{AC1FBE27-785A-4C68-BB8C-7E3A6ED0B7FD}" presName="spacing" presStyleCnt="0"/>
      <dgm:spPr/>
    </dgm:pt>
    <dgm:pt modelId="{FF1CF541-6C6C-42AA-A1B7-49D3B3995CE7}" type="pres">
      <dgm:prSet presAssocID="{886F194D-153C-49FF-A212-1F9106B23F7A}" presName="composite" presStyleCnt="0"/>
      <dgm:spPr/>
    </dgm:pt>
    <dgm:pt modelId="{99FF07C2-5812-48CE-901C-9089474B3668}" type="pres">
      <dgm:prSet presAssocID="{886F194D-153C-49FF-A212-1F9106B23F7A}" presName="imgShp" presStyleLbl="fgImgPlace1" presStyleIdx="1" presStyleCnt="2" custScaleX="213370" custScaleY="126026" custLinFactNeighborX="-67483" custLinFactNeighborY="43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2B3CB43-06E6-4027-B09A-EBE79D2BE42F}" type="pres">
      <dgm:prSet presAssocID="{886F194D-153C-49FF-A212-1F9106B23F7A}" presName="txShp" presStyleLbl="node1" presStyleIdx="1" presStyleCnt="2" custScaleY="147832" custLinFactNeighborX="15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F5C279-DE7E-4FD3-99C9-A85A04AACB01}" type="presOf" srcId="{C2F93843-7134-4663-A2E1-6962AEA75F18}" destId="{7B05E809-FEB1-4B92-90D6-CD171C879CD6}" srcOrd="0" destOrd="7" presId="urn:microsoft.com/office/officeart/2005/8/layout/vList3"/>
    <dgm:cxn modelId="{8DCA0090-F94D-4A26-8A74-E37FDCF93CBB}" type="presOf" srcId="{0EF08E65-AED4-436C-81AB-41A7109474C7}" destId="{F2B3CB43-06E6-4027-B09A-EBE79D2BE42F}" srcOrd="0" destOrd="2" presId="urn:microsoft.com/office/officeart/2005/8/layout/vList3"/>
    <dgm:cxn modelId="{1E5EC064-60F6-4E0E-8F26-1BF32B187971}" srcId="{82BCA69B-A29C-41A2-B309-FF3475E6E5D3}" destId="{DDD7DE6E-FE47-43DA-9EAE-CA545E177925}" srcOrd="1" destOrd="0" parTransId="{2ACEC9CE-3842-41C7-976D-180709C8092C}" sibTransId="{9CA11115-FE81-4FE4-AA4F-F86B535A52F1}"/>
    <dgm:cxn modelId="{9BAA3FC4-B0B2-48F4-88A7-A8449B8811F9}" type="presOf" srcId="{DDD7DE6E-FE47-43DA-9EAE-CA545E177925}" destId="{7B05E809-FEB1-4B92-90D6-CD171C879CD6}" srcOrd="0" destOrd="2" presId="urn:microsoft.com/office/officeart/2005/8/layout/vList3"/>
    <dgm:cxn modelId="{DE28462A-E090-4709-B9F7-577521811DBE}" type="presOf" srcId="{B0B7710F-527D-4624-8332-4A686626649D}" destId="{F2B3CB43-06E6-4027-B09A-EBE79D2BE42F}" srcOrd="0" destOrd="1" presId="urn:microsoft.com/office/officeart/2005/8/layout/vList3"/>
    <dgm:cxn modelId="{D9FE0B8C-7A17-4926-B411-718545B33348}" type="presOf" srcId="{CBD515C2-7195-4058-81CC-2E078B7DF2EA}" destId="{B03812C7-C2B1-44BF-B0DC-D4D6149D50AC}" srcOrd="0" destOrd="0" presId="urn:microsoft.com/office/officeart/2005/8/layout/vList3"/>
    <dgm:cxn modelId="{9C089C9E-B54D-43E6-B413-D84826384416}" srcId="{82BCA69B-A29C-41A2-B309-FF3475E6E5D3}" destId="{4D36A23E-D5C5-4E31-99C0-BE2E2709BE7C}" srcOrd="0" destOrd="0" parTransId="{819875D4-5361-45DC-929E-548F551F0BC0}" sibTransId="{49110757-3837-46C1-AA7B-4A711BA2BF33}"/>
    <dgm:cxn modelId="{FF6857A0-88ED-4728-A4DF-0C2B46C5B09F}" srcId="{82BCA69B-A29C-41A2-B309-FF3475E6E5D3}" destId="{DB86FC6D-0A88-4180-8189-98882F6F5046}" srcOrd="4" destOrd="0" parTransId="{C458550E-DAF2-4DAC-99C4-E56963F9460D}" sibTransId="{C5CAEC43-E7B7-4610-92DE-88FBE6C8E4DE}"/>
    <dgm:cxn modelId="{DBEEC7C7-2074-43B7-8188-32231345B49A}" type="presOf" srcId="{DB86FC6D-0A88-4180-8189-98882F6F5046}" destId="{7B05E809-FEB1-4B92-90D6-CD171C879CD6}" srcOrd="0" destOrd="5" presId="urn:microsoft.com/office/officeart/2005/8/layout/vList3"/>
    <dgm:cxn modelId="{6F4A37FC-6FC5-4836-90EB-61ABBDAD77B0}" type="presOf" srcId="{886F194D-153C-49FF-A212-1F9106B23F7A}" destId="{F2B3CB43-06E6-4027-B09A-EBE79D2BE42F}" srcOrd="0" destOrd="0" presId="urn:microsoft.com/office/officeart/2005/8/layout/vList3"/>
    <dgm:cxn modelId="{EA4B7423-C788-48B8-A6B0-5997B633E328}" type="presOf" srcId="{4D36A23E-D5C5-4E31-99C0-BE2E2709BE7C}" destId="{7B05E809-FEB1-4B92-90D6-CD171C879CD6}" srcOrd="0" destOrd="1" presId="urn:microsoft.com/office/officeart/2005/8/layout/vList3"/>
    <dgm:cxn modelId="{F1CE5FC3-BBAF-464B-8F66-9308F3BA5166}" srcId="{82BCA69B-A29C-41A2-B309-FF3475E6E5D3}" destId="{3C783769-254A-4122-985B-88FD5DEAF0A0}" srcOrd="3" destOrd="0" parTransId="{72EB3F0D-DE67-4086-9360-565229170A81}" sibTransId="{75978C5C-CB01-44A4-A3DF-5DF64A10FF77}"/>
    <dgm:cxn modelId="{998D7E05-0345-437E-A581-37E8D07EBEF8}" srcId="{886F194D-153C-49FF-A212-1F9106B23F7A}" destId="{B0B7710F-527D-4624-8332-4A686626649D}" srcOrd="0" destOrd="0" parTransId="{C79E0A8C-5D02-4CCF-B4A2-8EE9DEF4E652}" sibTransId="{DFE84C3E-47B1-43E0-BACB-DE7E6F82B89E}"/>
    <dgm:cxn modelId="{BCAD891E-1E1C-46AF-A713-248BD8220F4C}" srcId="{82BCA69B-A29C-41A2-B309-FF3475E6E5D3}" destId="{A369DE73-E413-447F-BC35-A15944867E85}" srcOrd="7" destOrd="0" parTransId="{D29BEB43-DA10-4C5F-971A-41AE6F80CA08}" sibTransId="{3349FBED-84E5-4B1E-9878-CE2F04D87FFA}"/>
    <dgm:cxn modelId="{B9F794C2-7A68-48FE-8606-F84DF5B68F4A}" srcId="{CBD515C2-7195-4058-81CC-2E078B7DF2EA}" destId="{886F194D-153C-49FF-A212-1F9106B23F7A}" srcOrd="1" destOrd="0" parTransId="{8144DF0F-F014-4DF1-B532-7BB6607A10D7}" sibTransId="{07089BD6-4F56-45C0-86C1-797F0C532905}"/>
    <dgm:cxn modelId="{F78F60F3-95F6-4CF1-A8B9-E5562354D853}" srcId="{886F194D-153C-49FF-A212-1F9106B23F7A}" destId="{0EF08E65-AED4-436C-81AB-41A7109474C7}" srcOrd="1" destOrd="0" parTransId="{7E47AEFB-ADBE-4BFD-AF37-22C3410312C5}" sibTransId="{85C1F43B-7A4E-4607-83F1-6C02D48A1B59}"/>
    <dgm:cxn modelId="{B20DAA4E-FEE3-4ED1-BF65-B4416A203884}" type="presOf" srcId="{61F1C38E-B918-493F-8A6E-8C7918B260EF}" destId="{F2B3CB43-06E6-4027-B09A-EBE79D2BE42F}" srcOrd="0" destOrd="4" presId="urn:microsoft.com/office/officeart/2005/8/layout/vList3"/>
    <dgm:cxn modelId="{9A7B9341-3BDD-485C-AD6E-337D218B2D27}" srcId="{82BCA69B-A29C-41A2-B309-FF3475E6E5D3}" destId="{B2F611FC-E5A8-4562-964F-E71366A2CE6A}" srcOrd="2" destOrd="0" parTransId="{82D7D890-A213-4DBE-8322-CB4AFEBE8675}" sibTransId="{22465A0C-9D3C-4D88-9890-CFC0AF7CD177}"/>
    <dgm:cxn modelId="{0B7EF55A-982E-4149-B552-A02C993163C8}" srcId="{886F194D-153C-49FF-A212-1F9106B23F7A}" destId="{61F1C38E-B918-493F-8A6E-8C7918B260EF}" srcOrd="3" destOrd="0" parTransId="{0257AD8D-FB7D-4C35-8AE3-E9C293C9B56A}" sibTransId="{8BBE4513-F402-4292-8833-7181B351C1F2}"/>
    <dgm:cxn modelId="{97A92D3C-1A33-48E9-A67E-AD99B19FE2D1}" srcId="{CBD515C2-7195-4058-81CC-2E078B7DF2EA}" destId="{82BCA69B-A29C-41A2-B309-FF3475E6E5D3}" srcOrd="0" destOrd="0" parTransId="{5623E3AB-E3F9-4912-AC07-70F477958D0A}" sibTransId="{AC1FBE27-785A-4C68-BB8C-7E3A6ED0B7FD}"/>
    <dgm:cxn modelId="{33586BCC-C323-4B0F-9419-CDCBC3187695}" srcId="{886F194D-153C-49FF-A212-1F9106B23F7A}" destId="{DE336BD9-B1A4-4D55-AC68-1AC8C80B5D9E}" srcOrd="2" destOrd="0" parTransId="{C19E9ABA-E573-4C0C-8017-FCCBD2C592CC}" sibTransId="{A6C44A03-C0F5-4A4E-8A6D-4E3859CAA33D}"/>
    <dgm:cxn modelId="{9B77909E-DFF1-48E8-A7A9-E5A79EC34FE6}" type="presOf" srcId="{F5EC8B35-C9F3-489B-8713-221425DD54F3}" destId="{7B05E809-FEB1-4B92-90D6-CD171C879CD6}" srcOrd="0" destOrd="6" presId="urn:microsoft.com/office/officeart/2005/8/layout/vList3"/>
    <dgm:cxn modelId="{38D136F5-E38C-4ED7-8E57-8CEAA30A2F36}" type="presOf" srcId="{3C783769-254A-4122-985B-88FD5DEAF0A0}" destId="{7B05E809-FEB1-4B92-90D6-CD171C879CD6}" srcOrd="0" destOrd="4" presId="urn:microsoft.com/office/officeart/2005/8/layout/vList3"/>
    <dgm:cxn modelId="{F6B7AB21-7FD9-4C7A-9232-EEEB5EACE342}" type="presOf" srcId="{B2F611FC-E5A8-4562-964F-E71366A2CE6A}" destId="{7B05E809-FEB1-4B92-90D6-CD171C879CD6}" srcOrd="0" destOrd="3" presId="urn:microsoft.com/office/officeart/2005/8/layout/vList3"/>
    <dgm:cxn modelId="{5E12B8DF-2459-4263-84FA-F8A146874720}" type="presOf" srcId="{82BCA69B-A29C-41A2-B309-FF3475E6E5D3}" destId="{7B05E809-FEB1-4B92-90D6-CD171C879CD6}" srcOrd="0" destOrd="0" presId="urn:microsoft.com/office/officeart/2005/8/layout/vList3"/>
    <dgm:cxn modelId="{00BE908C-ED6F-4582-97AC-DE0477EC9FE6}" type="presOf" srcId="{DE336BD9-B1A4-4D55-AC68-1AC8C80B5D9E}" destId="{F2B3CB43-06E6-4027-B09A-EBE79D2BE42F}" srcOrd="0" destOrd="3" presId="urn:microsoft.com/office/officeart/2005/8/layout/vList3"/>
    <dgm:cxn modelId="{518EF15C-F77A-4BC2-B9A6-ECE00C5E566D}" srcId="{82BCA69B-A29C-41A2-B309-FF3475E6E5D3}" destId="{F5EC8B35-C9F3-489B-8713-221425DD54F3}" srcOrd="5" destOrd="0" parTransId="{45FFE5B0-1A12-44C5-A0BD-7709F5B914B2}" sibTransId="{2D3FCD3E-C9E1-4E6A-A7B1-7EE6A8E22A42}"/>
    <dgm:cxn modelId="{48B0780E-C5E9-468F-A409-1C9ADFF29414}" srcId="{82BCA69B-A29C-41A2-B309-FF3475E6E5D3}" destId="{C2F93843-7134-4663-A2E1-6962AEA75F18}" srcOrd="6" destOrd="0" parTransId="{5179D31B-D96A-415A-8405-3DB225567A59}" sibTransId="{89C1348A-28D4-4838-9E85-0C5E0E5583AD}"/>
    <dgm:cxn modelId="{4B4137EC-3DE0-4016-8604-5D8064D18BF2}" type="presOf" srcId="{A369DE73-E413-447F-BC35-A15944867E85}" destId="{7B05E809-FEB1-4B92-90D6-CD171C879CD6}" srcOrd="0" destOrd="8" presId="urn:microsoft.com/office/officeart/2005/8/layout/vList3"/>
    <dgm:cxn modelId="{CA4B90D0-87B0-407A-85ED-F8FA9910D389}" type="presParOf" srcId="{B03812C7-C2B1-44BF-B0DC-D4D6149D50AC}" destId="{6CFA811D-F6F1-4810-B41C-0C4F7734B298}" srcOrd="0" destOrd="0" presId="urn:microsoft.com/office/officeart/2005/8/layout/vList3"/>
    <dgm:cxn modelId="{826E7BBD-1833-4A4F-90ED-3047CAB7DD92}" type="presParOf" srcId="{6CFA811D-F6F1-4810-B41C-0C4F7734B298}" destId="{B9FEC8C5-8810-4997-B528-2A94FFA586F5}" srcOrd="0" destOrd="0" presId="urn:microsoft.com/office/officeart/2005/8/layout/vList3"/>
    <dgm:cxn modelId="{23C0260A-7E5F-428F-8F4F-6CC7373F6391}" type="presParOf" srcId="{6CFA811D-F6F1-4810-B41C-0C4F7734B298}" destId="{7B05E809-FEB1-4B92-90D6-CD171C879CD6}" srcOrd="1" destOrd="0" presId="urn:microsoft.com/office/officeart/2005/8/layout/vList3"/>
    <dgm:cxn modelId="{937CC7E7-5B7C-4257-B202-8EF704EB7499}" type="presParOf" srcId="{B03812C7-C2B1-44BF-B0DC-D4D6149D50AC}" destId="{2F262E0C-CAA7-496E-80EB-2B3EC6072EDE}" srcOrd="1" destOrd="0" presId="urn:microsoft.com/office/officeart/2005/8/layout/vList3"/>
    <dgm:cxn modelId="{56883A51-73EE-4C3C-ADAC-FE3C0A6AC619}" type="presParOf" srcId="{B03812C7-C2B1-44BF-B0DC-D4D6149D50AC}" destId="{FF1CF541-6C6C-42AA-A1B7-49D3B3995CE7}" srcOrd="2" destOrd="0" presId="urn:microsoft.com/office/officeart/2005/8/layout/vList3"/>
    <dgm:cxn modelId="{0C9C1317-C2B1-43DC-B5A1-7481E93B6FED}" type="presParOf" srcId="{FF1CF541-6C6C-42AA-A1B7-49D3B3995CE7}" destId="{99FF07C2-5812-48CE-901C-9089474B3668}" srcOrd="0" destOrd="0" presId="urn:microsoft.com/office/officeart/2005/8/layout/vList3"/>
    <dgm:cxn modelId="{A674EB3E-0FF3-48BC-9A19-68061705070E}" type="presParOf" srcId="{FF1CF541-6C6C-42AA-A1B7-49D3B3995CE7}" destId="{F2B3CB43-06E6-4027-B09A-EBE79D2BE42F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3613E5-DC30-43E1-AEC7-8EB6DDFBC19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6B0E12-2448-42E0-86FE-94D945CB5F4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16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106C09-9853-4F31-AB84-07A7F3B45E0C}" type="parTrans" cxnId="{A1238CF1-BD4D-4E21-BA62-85F9DC3BB1D7}">
      <dgm:prSet/>
      <dgm:spPr/>
      <dgm:t>
        <a:bodyPr/>
        <a:lstStyle/>
        <a:p>
          <a:endParaRPr lang="ru-RU"/>
        </a:p>
      </dgm:t>
    </dgm:pt>
    <dgm:pt modelId="{BEDF334B-568B-4BC5-AF11-B8A86E6FDDF2}" type="sibTrans" cxnId="{A1238CF1-BD4D-4E21-BA62-85F9DC3BB1D7}">
      <dgm:prSet/>
      <dgm:spPr/>
      <dgm:t>
        <a:bodyPr/>
        <a:lstStyle/>
        <a:p>
          <a:endParaRPr lang="ru-RU"/>
        </a:p>
      </dgm:t>
    </dgm:pt>
    <dgm:pt modelId="{C077B89C-EB7C-4F4F-BCE4-73DD92E384A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AF8724-EF36-4669-A1E1-EE656495F7C2}" type="parTrans" cxnId="{40BCB693-22C7-4344-B1A2-BA10097360A6}">
      <dgm:prSet/>
      <dgm:spPr/>
      <dgm:t>
        <a:bodyPr/>
        <a:lstStyle/>
        <a:p>
          <a:endParaRPr lang="ru-RU"/>
        </a:p>
      </dgm:t>
    </dgm:pt>
    <dgm:pt modelId="{D78A28C9-B909-4BE2-958C-C2E2351BCF72}" type="sibTrans" cxnId="{40BCB693-22C7-4344-B1A2-BA10097360A6}">
      <dgm:prSet/>
      <dgm:spPr/>
      <dgm:t>
        <a:bodyPr/>
        <a:lstStyle/>
        <a:p>
          <a:endParaRPr lang="ru-RU"/>
        </a:p>
      </dgm:t>
    </dgm:pt>
    <dgm:pt modelId="{A5FC517D-A097-40B5-A8DC-5BD97E0B162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07BD99-8ED5-4B3D-9FEC-39882FE00634}" type="parTrans" cxnId="{1F8C4D6B-8A6C-46D5-89F1-EA4425DC159D}">
      <dgm:prSet/>
      <dgm:spPr/>
      <dgm:t>
        <a:bodyPr/>
        <a:lstStyle/>
        <a:p>
          <a:endParaRPr lang="ru-RU"/>
        </a:p>
      </dgm:t>
    </dgm:pt>
    <dgm:pt modelId="{D836A0E3-AF31-4416-932A-019E8AA6A525}" type="sibTrans" cxnId="{1F8C4D6B-8A6C-46D5-89F1-EA4425DC159D}">
      <dgm:prSet/>
      <dgm:spPr/>
      <dgm:t>
        <a:bodyPr/>
        <a:lstStyle/>
        <a:p>
          <a:endParaRPr lang="ru-RU"/>
        </a:p>
      </dgm:t>
    </dgm:pt>
    <dgm:pt modelId="{17895A78-7B99-46D7-B5C4-9C42705D6C2F}">
      <dgm:prSet custT="1"/>
      <dgm:spPr/>
      <dgm:t>
        <a:bodyPr/>
        <a:lstStyle/>
        <a:p>
          <a:pPr algn="ctr"/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ВОЕННО-СПОРТИВНЫХ СОРЕВНОВАНИЙ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43D4BBCD-31CD-48C9-8466-11E4417695DB}" type="parTrans" cxnId="{527B170C-0C39-4D7D-A26B-50CCCD4CA3C2}">
      <dgm:prSet/>
      <dgm:spPr/>
      <dgm:t>
        <a:bodyPr/>
        <a:lstStyle/>
        <a:p>
          <a:endParaRPr lang="ru-RU"/>
        </a:p>
      </dgm:t>
    </dgm:pt>
    <dgm:pt modelId="{A79F879A-66DD-4D04-92BE-F024E9FFF4D8}" type="sibTrans" cxnId="{527B170C-0C39-4D7D-A26B-50CCCD4CA3C2}">
      <dgm:prSet/>
      <dgm:spPr/>
      <dgm:t>
        <a:bodyPr/>
        <a:lstStyle/>
        <a:p>
          <a:endParaRPr lang="ru-RU"/>
        </a:p>
      </dgm:t>
    </dgm:pt>
    <dgm:pt modelId="{A1A37752-FE86-4922-B841-BC4F19B4F5EF}">
      <dgm:prSet custT="1"/>
      <dgm:spPr/>
      <dgm:t>
        <a:bodyPr/>
        <a:lstStyle/>
        <a:p>
          <a:pPr algn="ctr"/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ОБЛАСТНЫХ И ВСЕРОССИЙСКИХ 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ПАТРИОТИЧЕСКИХ АКЦИЙ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A0B23480-62C9-41CE-BEBE-6D1289D8EC5A}" type="parTrans" cxnId="{1AAE8FD4-0742-42F7-80E8-C999F5001CF5}">
      <dgm:prSet/>
      <dgm:spPr/>
      <dgm:t>
        <a:bodyPr/>
        <a:lstStyle/>
        <a:p>
          <a:endParaRPr lang="ru-RU"/>
        </a:p>
      </dgm:t>
    </dgm:pt>
    <dgm:pt modelId="{D2170F94-7AF4-4C50-804C-855E8A7217BD}" type="sibTrans" cxnId="{1AAE8FD4-0742-42F7-80E8-C999F5001CF5}">
      <dgm:prSet/>
      <dgm:spPr/>
      <dgm:t>
        <a:bodyPr/>
        <a:lstStyle/>
        <a:p>
          <a:endParaRPr lang="ru-RU"/>
        </a:p>
      </dgm:t>
    </dgm:pt>
    <dgm:pt modelId="{DA4A195D-8A71-41D2-9BE9-754B98A9A2C8}">
      <dgm:prSet custT="1"/>
      <dgm:spPr/>
      <dgm:t>
        <a:bodyPr/>
        <a:lstStyle/>
        <a:p>
          <a:pPr algn="ctr"/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МЕЖРЕГИОНАЛЬНЫХ МЕРОПРИЯТИЙ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1604BE70-3579-4EE5-A0D5-F62BC0CC52BA}" type="parTrans" cxnId="{EB504AB1-6F52-4083-8CF4-ED0F78EE1E36}">
      <dgm:prSet/>
      <dgm:spPr/>
      <dgm:t>
        <a:bodyPr/>
        <a:lstStyle/>
        <a:p>
          <a:endParaRPr lang="ru-RU"/>
        </a:p>
      </dgm:t>
    </dgm:pt>
    <dgm:pt modelId="{6721668B-C267-4794-90A6-EA671185DBFE}" type="sibTrans" cxnId="{EB504AB1-6F52-4083-8CF4-ED0F78EE1E36}">
      <dgm:prSet/>
      <dgm:spPr/>
      <dgm:t>
        <a:bodyPr/>
        <a:lstStyle/>
        <a:p>
          <a:endParaRPr lang="ru-RU"/>
        </a:p>
      </dgm:t>
    </dgm:pt>
    <dgm:pt modelId="{5C24A748-1015-4E80-B3C1-6BFDE5EDBC5C}" type="pres">
      <dgm:prSet presAssocID="{DF3613E5-DC30-43E1-AEC7-8EB6DDFBC19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9A16A34-8817-47FF-B1CF-C89BA4364495}" type="pres">
      <dgm:prSet presAssocID="{566B0E12-2448-42E0-86FE-94D945CB5F40}" presName="posSpace" presStyleCnt="0"/>
      <dgm:spPr/>
    </dgm:pt>
    <dgm:pt modelId="{205DBB70-61A4-44F1-AC16-9698ED5B7019}" type="pres">
      <dgm:prSet presAssocID="{566B0E12-2448-42E0-86FE-94D945CB5F40}" presName="vertFlow" presStyleCnt="0"/>
      <dgm:spPr/>
    </dgm:pt>
    <dgm:pt modelId="{CB036AD4-E276-4D2D-BA8C-EF1940E39EA5}" type="pres">
      <dgm:prSet presAssocID="{566B0E12-2448-42E0-86FE-94D945CB5F40}" presName="topSpace" presStyleCnt="0"/>
      <dgm:spPr/>
    </dgm:pt>
    <dgm:pt modelId="{3050C9C7-C7F2-49F3-A5C6-1F8FE04DC2FF}" type="pres">
      <dgm:prSet presAssocID="{566B0E12-2448-42E0-86FE-94D945CB5F40}" presName="firstComp" presStyleCnt="0"/>
      <dgm:spPr/>
    </dgm:pt>
    <dgm:pt modelId="{89D8C223-3898-45D4-96F0-9C595B2828F8}" type="pres">
      <dgm:prSet presAssocID="{566B0E12-2448-42E0-86FE-94D945CB5F40}" presName="firstChild" presStyleLbl="bgAccFollowNode1" presStyleIdx="0" presStyleCnt="3" custScaleX="120358"/>
      <dgm:spPr/>
      <dgm:t>
        <a:bodyPr/>
        <a:lstStyle/>
        <a:p>
          <a:endParaRPr lang="ru-RU"/>
        </a:p>
      </dgm:t>
    </dgm:pt>
    <dgm:pt modelId="{8A46D738-2AE1-46EF-B438-389C445BD997}" type="pres">
      <dgm:prSet presAssocID="{566B0E12-2448-42E0-86FE-94D945CB5F40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09931-9C50-4490-A10C-1B932DE176F0}" type="pres">
      <dgm:prSet presAssocID="{566B0E12-2448-42E0-86FE-94D945CB5F40}" presName="negSpace" presStyleCnt="0"/>
      <dgm:spPr/>
    </dgm:pt>
    <dgm:pt modelId="{92C03C21-E30E-4C05-824F-9A170914C18A}" type="pres">
      <dgm:prSet presAssocID="{566B0E12-2448-42E0-86FE-94D945CB5F40}" presName="circle" presStyleLbl="node1" presStyleIdx="0" presStyleCnt="3" custLinFactNeighborX="-7429"/>
      <dgm:spPr/>
      <dgm:t>
        <a:bodyPr/>
        <a:lstStyle/>
        <a:p>
          <a:endParaRPr lang="ru-RU"/>
        </a:p>
      </dgm:t>
    </dgm:pt>
    <dgm:pt modelId="{6EB66E0C-F5FD-4D3B-85A8-7F59B58F6E36}" type="pres">
      <dgm:prSet presAssocID="{BEDF334B-568B-4BC5-AF11-B8A86E6FDDF2}" presName="transSpace" presStyleCnt="0"/>
      <dgm:spPr/>
    </dgm:pt>
    <dgm:pt modelId="{62F2E81B-8B4F-4A04-ACAF-00B478FC1FA0}" type="pres">
      <dgm:prSet presAssocID="{C077B89C-EB7C-4F4F-BCE4-73DD92E384A2}" presName="posSpace" presStyleCnt="0"/>
      <dgm:spPr/>
    </dgm:pt>
    <dgm:pt modelId="{4915027A-F375-4D02-B66D-43A66FE18F48}" type="pres">
      <dgm:prSet presAssocID="{C077B89C-EB7C-4F4F-BCE4-73DD92E384A2}" presName="vertFlow" presStyleCnt="0"/>
      <dgm:spPr/>
    </dgm:pt>
    <dgm:pt modelId="{41D543D3-EB75-4824-AE04-DBF81F143009}" type="pres">
      <dgm:prSet presAssocID="{C077B89C-EB7C-4F4F-BCE4-73DD92E384A2}" presName="topSpace" presStyleCnt="0"/>
      <dgm:spPr/>
    </dgm:pt>
    <dgm:pt modelId="{B872BED4-7BD5-4BF8-8731-D0F8E7974E8D}" type="pres">
      <dgm:prSet presAssocID="{C077B89C-EB7C-4F4F-BCE4-73DD92E384A2}" presName="firstComp" presStyleCnt="0"/>
      <dgm:spPr/>
    </dgm:pt>
    <dgm:pt modelId="{910FDE84-22DA-45F0-B518-C61A7FDBC119}" type="pres">
      <dgm:prSet presAssocID="{C077B89C-EB7C-4F4F-BCE4-73DD92E384A2}" presName="firstChild" presStyleLbl="bgAccFollowNode1" presStyleIdx="1" presStyleCnt="3" custScaleX="116512"/>
      <dgm:spPr/>
      <dgm:t>
        <a:bodyPr/>
        <a:lstStyle/>
        <a:p>
          <a:endParaRPr lang="ru-RU"/>
        </a:p>
      </dgm:t>
    </dgm:pt>
    <dgm:pt modelId="{16C7EF22-73AF-47DC-A6B3-7B4DF63AF2E0}" type="pres">
      <dgm:prSet presAssocID="{C077B89C-EB7C-4F4F-BCE4-73DD92E384A2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8868D-9021-4DFE-ACF0-0DD41A3E9FED}" type="pres">
      <dgm:prSet presAssocID="{C077B89C-EB7C-4F4F-BCE4-73DD92E384A2}" presName="negSpace" presStyleCnt="0"/>
      <dgm:spPr/>
    </dgm:pt>
    <dgm:pt modelId="{BF87676C-6D62-424F-8ABE-5278B68A6FD8}" type="pres">
      <dgm:prSet presAssocID="{C077B89C-EB7C-4F4F-BCE4-73DD92E384A2}" presName="circle" presStyleLbl="node1" presStyleIdx="1" presStyleCnt="3" custLinFactNeighborX="-23880" custLinFactNeighborY="3358"/>
      <dgm:spPr/>
      <dgm:t>
        <a:bodyPr/>
        <a:lstStyle/>
        <a:p>
          <a:endParaRPr lang="ru-RU"/>
        </a:p>
      </dgm:t>
    </dgm:pt>
    <dgm:pt modelId="{FDC5D3E6-16B3-4497-A714-789F3207FE16}" type="pres">
      <dgm:prSet presAssocID="{D78A28C9-B909-4BE2-958C-C2E2351BCF72}" presName="transSpace" presStyleCnt="0"/>
      <dgm:spPr/>
    </dgm:pt>
    <dgm:pt modelId="{6C459130-A437-4306-B967-F87C56E2925B}" type="pres">
      <dgm:prSet presAssocID="{A5FC517D-A097-40B5-A8DC-5BD97E0B1623}" presName="posSpace" presStyleCnt="0"/>
      <dgm:spPr/>
    </dgm:pt>
    <dgm:pt modelId="{71125C08-EA0D-459A-8319-EBD5E3713E6A}" type="pres">
      <dgm:prSet presAssocID="{A5FC517D-A097-40B5-A8DC-5BD97E0B1623}" presName="vertFlow" presStyleCnt="0"/>
      <dgm:spPr/>
    </dgm:pt>
    <dgm:pt modelId="{6EF27510-419C-4BC0-A87A-247C4374B776}" type="pres">
      <dgm:prSet presAssocID="{A5FC517D-A097-40B5-A8DC-5BD97E0B1623}" presName="topSpace" presStyleCnt="0"/>
      <dgm:spPr/>
    </dgm:pt>
    <dgm:pt modelId="{0A981DC6-7874-4DEE-B781-04AF43548C45}" type="pres">
      <dgm:prSet presAssocID="{A5FC517D-A097-40B5-A8DC-5BD97E0B1623}" presName="firstComp" presStyleCnt="0"/>
      <dgm:spPr/>
    </dgm:pt>
    <dgm:pt modelId="{C3CC067D-4EAF-491F-85B2-C6256EB2AD77}" type="pres">
      <dgm:prSet presAssocID="{A5FC517D-A097-40B5-A8DC-5BD97E0B1623}" presName="firstChild" presStyleLbl="bgAccFollowNode1" presStyleIdx="2" presStyleCnt="3" custScaleX="126168" custLinFactNeighborX="-18647" custLinFactNeighborY="1176"/>
      <dgm:spPr/>
      <dgm:t>
        <a:bodyPr/>
        <a:lstStyle/>
        <a:p>
          <a:endParaRPr lang="ru-RU"/>
        </a:p>
      </dgm:t>
    </dgm:pt>
    <dgm:pt modelId="{B7BAA3F0-D05B-4AC7-B0C6-BE2B38B26641}" type="pres">
      <dgm:prSet presAssocID="{A5FC517D-A097-40B5-A8DC-5BD97E0B1623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4B1C0-C712-47A2-87CE-87D6E125DA17}" type="pres">
      <dgm:prSet presAssocID="{A5FC517D-A097-40B5-A8DC-5BD97E0B1623}" presName="negSpace" presStyleCnt="0"/>
      <dgm:spPr/>
    </dgm:pt>
    <dgm:pt modelId="{B9E41666-8FCF-4C98-8D1E-43FE8C5889C3}" type="pres">
      <dgm:prSet presAssocID="{A5FC517D-A097-40B5-A8DC-5BD97E0B1623}" presName="circle" presStyleLbl="node1" presStyleIdx="2" presStyleCnt="3" custLinFactNeighborX="-43473" custLinFactNeighborY="9410"/>
      <dgm:spPr/>
      <dgm:t>
        <a:bodyPr/>
        <a:lstStyle/>
        <a:p>
          <a:endParaRPr lang="ru-RU"/>
        </a:p>
      </dgm:t>
    </dgm:pt>
  </dgm:ptLst>
  <dgm:cxnLst>
    <dgm:cxn modelId="{B31371DD-88FA-4E20-AC3C-AAED30C26074}" type="presOf" srcId="{A1A37752-FE86-4922-B841-BC4F19B4F5EF}" destId="{16C7EF22-73AF-47DC-A6B3-7B4DF63AF2E0}" srcOrd="1" destOrd="0" presId="urn:microsoft.com/office/officeart/2005/8/layout/hList9"/>
    <dgm:cxn modelId="{1AAE8FD4-0742-42F7-80E8-C999F5001CF5}" srcId="{C077B89C-EB7C-4F4F-BCE4-73DD92E384A2}" destId="{A1A37752-FE86-4922-B841-BC4F19B4F5EF}" srcOrd="0" destOrd="0" parTransId="{A0B23480-62C9-41CE-BEBE-6D1289D8EC5A}" sibTransId="{D2170F94-7AF4-4C50-804C-855E8A7217BD}"/>
    <dgm:cxn modelId="{50AEC3AE-2C20-436E-8484-BD05C0F1CBF6}" type="presOf" srcId="{DA4A195D-8A71-41D2-9BE9-754B98A9A2C8}" destId="{B7BAA3F0-D05B-4AC7-B0C6-BE2B38B26641}" srcOrd="1" destOrd="0" presId="urn:microsoft.com/office/officeart/2005/8/layout/hList9"/>
    <dgm:cxn modelId="{8072939A-1BA7-4E08-8F98-7E52050B6895}" type="presOf" srcId="{DA4A195D-8A71-41D2-9BE9-754B98A9A2C8}" destId="{C3CC067D-4EAF-491F-85B2-C6256EB2AD77}" srcOrd="0" destOrd="0" presId="urn:microsoft.com/office/officeart/2005/8/layout/hList9"/>
    <dgm:cxn modelId="{11B4539F-AEB8-45F2-8BBF-D4C96FC6EBC7}" type="presOf" srcId="{17895A78-7B99-46D7-B5C4-9C42705D6C2F}" destId="{89D8C223-3898-45D4-96F0-9C595B2828F8}" srcOrd="0" destOrd="0" presId="urn:microsoft.com/office/officeart/2005/8/layout/hList9"/>
    <dgm:cxn modelId="{A1238CF1-BD4D-4E21-BA62-85F9DC3BB1D7}" srcId="{DF3613E5-DC30-43E1-AEC7-8EB6DDFBC194}" destId="{566B0E12-2448-42E0-86FE-94D945CB5F40}" srcOrd="0" destOrd="0" parTransId="{2A106C09-9853-4F31-AB84-07A7F3B45E0C}" sibTransId="{BEDF334B-568B-4BC5-AF11-B8A86E6FDDF2}"/>
    <dgm:cxn modelId="{8EBEDB68-E195-4BF2-908A-8DB51E056C50}" type="presOf" srcId="{C077B89C-EB7C-4F4F-BCE4-73DD92E384A2}" destId="{BF87676C-6D62-424F-8ABE-5278B68A6FD8}" srcOrd="0" destOrd="0" presId="urn:microsoft.com/office/officeart/2005/8/layout/hList9"/>
    <dgm:cxn modelId="{38156770-C3A8-4938-83B0-5992AD53E715}" type="presOf" srcId="{17895A78-7B99-46D7-B5C4-9C42705D6C2F}" destId="{8A46D738-2AE1-46EF-B438-389C445BD997}" srcOrd="1" destOrd="0" presId="urn:microsoft.com/office/officeart/2005/8/layout/hList9"/>
    <dgm:cxn modelId="{A415ECA4-5B01-48B8-A479-28DB16AA3F64}" type="presOf" srcId="{A1A37752-FE86-4922-B841-BC4F19B4F5EF}" destId="{910FDE84-22DA-45F0-B518-C61A7FDBC119}" srcOrd="0" destOrd="0" presId="urn:microsoft.com/office/officeart/2005/8/layout/hList9"/>
    <dgm:cxn modelId="{1F8C4D6B-8A6C-46D5-89F1-EA4425DC159D}" srcId="{DF3613E5-DC30-43E1-AEC7-8EB6DDFBC194}" destId="{A5FC517D-A097-40B5-A8DC-5BD97E0B1623}" srcOrd="2" destOrd="0" parTransId="{5207BD99-8ED5-4B3D-9FEC-39882FE00634}" sibTransId="{D836A0E3-AF31-4416-932A-019E8AA6A525}"/>
    <dgm:cxn modelId="{05E03D46-2E76-4E9E-960E-9FBA443A501E}" type="presOf" srcId="{DF3613E5-DC30-43E1-AEC7-8EB6DDFBC194}" destId="{5C24A748-1015-4E80-B3C1-6BFDE5EDBC5C}" srcOrd="0" destOrd="0" presId="urn:microsoft.com/office/officeart/2005/8/layout/hList9"/>
    <dgm:cxn modelId="{527B170C-0C39-4D7D-A26B-50CCCD4CA3C2}" srcId="{566B0E12-2448-42E0-86FE-94D945CB5F40}" destId="{17895A78-7B99-46D7-B5C4-9C42705D6C2F}" srcOrd="0" destOrd="0" parTransId="{43D4BBCD-31CD-48C9-8466-11E4417695DB}" sibTransId="{A79F879A-66DD-4D04-92BE-F024E9FFF4D8}"/>
    <dgm:cxn modelId="{40BCB693-22C7-4344-B1A2-BA10097360A6}" srcId="{DF3613E5-DC30-43E1-AEC7-8EB6DDFBC194}" destId="{C077B89C-EB7C-4F4F-BCE4-73DD92E384A2}" srcOrd="1" destOrd="0" parTransId="{68AF8724-EF36-4669-A1E1-EE656495F7C2}" sibTransId="{D78A28C9-B909-4BE2-958C-C2E2351BCF72}"/>
    <dgm:cxn modelId="{EB504AB1-6F52-4083-8CF4-ED0F78EE1E36}" srcId="{A5FC517D-A097-40B5-A8DC-5BD97E0B1623}" destId="{DA4A195D-8A71-41D2-9BE9-754B98A9A2C8}" srcOrd="0" destOrd="0" parTransId="{1604BE70-3579-4EE5-A0D5-F62BC0CC52BA}" sibTransId="{6721668B-C267-4794-90A6-EA671185DBFE}"/>
    <dgm:cxn modelId="{7AE727F7-5756-4937-9880-9F31B51AE52D}" type="presOf" srcId="{566B0E12-2448-42E0-86FE-94D945CB5F40}" destId="{92C03C21-E30E-4C05-824F-9A170914C18A}" srcOrd="0" destOrd="0" presId="urn:microsoft.com/office/officeart/2005/8/layout/hList9"/>
    <dgm:cxn modelId="{B491489D-CDC5-4563-B8A2-4025CB7CF746}" type="presOf" srcId="{A5FC517D-A097-40B5-A8DC-5BD97E0B1623}" destId="{B9E41666-8FCF-4C98-8D1E-43FE8C5889C3}" srcOrd="0" destOrd="0" presId="urn:microsoft.com/office/officeart/2005/8/layout/hList9"/>
    <dgm:cxn modelId="{C842EDE8-F3D2-40FC-9C7D-DDF92AF36024}" type="presParOf" srcId="{5C24A748-1015-4E80-B3C1-6BFDE5EDBC5C}" destId="{09A16A34-8817-47FF-B1CF-C89BA4364495}" srcOrd="0" destOrd="0" presId="urn:microsoft.com/office/officeart/2005/8/layout/hList9"/>
    <dgm:cxn modelId="{059AAB0A-7F7B-4204-BE97-C378947CD5D8}" type="presParOf" srcId="{5C24A748-1015-4E80-B3C1-6BFDE5EDBC5C}" destId="{205DBB70-61A4-44F1-AC16-9698ED5B7019}" srcOrd="1" destOrd="0" presId="urn:microsoft.com/office/officeart/2005/8/layout/hList9"/>
    <dgm:cxn modelId="{83BECD87-1D95-41C6-B93C-3F467766AB0A}" type="presParOf" srcId="{205DBB70-61A4-44F1-AC16-9698ED5B7019}" destId="{CB036AD4-E276-4D2D-BA8C-EF1940E39EA5}" srcOrd="0" destOrd="0" presId="urn:microsoft.com/office/officeart/2005/8/layout/hList9"/>
    <dgm:cxn modelId="{F5C56F20-D5A6-4CB1-98FF-7EC551487C4D}" type="presParOf" srcId="{205DBB70-61A4-44F1-AC16-9698ED5B7019}" destId="{3050C9C7-C7F2-49F3-A5C6-1F8FE04DC2FF}" srcOrd="1" destOrd="0" presId="urn:microsoft.com/office/officeart/2005/8/layout/hList9"/>
    <dgm:cxn modelId="{E8CDEAEC-2A37-4A0B-B671-9E6C3E3301C3}" type="presParOf" srcId="{3050C9C7-C7F2-49F3-A5C6-1F8FE04DC2FF}" destId="{89D8C223-3898-45D4-96F0-9C595B2828F8}" srcOrd="0" destOrd="0" presId="urn:microsoft.com/office/officeart/2005/8/layout/hList9"/>
    <dgm:cxn modelId="{C8EAD861-9C80-45C5-9976-E42852322873}" type="presParOf" srcId="{3050C9C7-C7F2-49F3-A5C6-1F8FE04DC2FF}" destId="{8A46D738-2AE1-46EF-B438-389C445BD997}" srcOrd="1" destOrd="0" presId="urn:microsoft.com/office/officeart/2005/8/layout/hList9"/>
    <dgm:cxn modelId="{8D959D1D-6D19-4A5D-B971-3ED13749EDD9}" type="presParOf" srcId="{5C24A748-1015-4E80-B3C1-6BFDE5EDBC5C}" destId="{F0009931-9C50-4490-A10C-1B932DE176F0}" srcOrd="2" destOrd="0" presId="urn:microsoft.com/office/officeart/2005/8/layout/hList9"/>
    <dgm:cxn modelId="{C0CB2ABD-6B97-4AB8-9EDB-1D0A75F57602}" type="presParOf" srcId="{5C24A748-1015-4E80-B3C1-6BFDE5EDBC5C}" destId="{92C03C21-E30E-4C05-824F-9A170914C18A}" srcOrd="3" destOrd="0" presId="urn:microsoft.com/office/officeart/2005/8/layout/hList9"/>
    <dgm:cxn modelId="{6B84E686-0696-4824-9E96-3AD8D558A1F0}" type="presParOf" srcId="{5C24A748-1015-4E80-B3C1-6BFDE5EDBC5C}" destId="{6EB66E0C-F5FD-4D3B-85A8-7F59B58F6E36}" srcOrd="4" destOrd="0" presId="urn:microsoft.com/office/officeart/2005/8/layout/hList9"/>
    <dgm:cxn modelId="{7C7D3305-BA07-4C72-BBFD-EE31C013E196}" type="presParOf" srcId="{5C24A748-1015-4E80-B3C1-6BFDE5EDBC5C}" destId="{62F2E81B-8B4F-4A04-ACAF-00B478FC1FA0}" srcOrd="5" destOrd="0" presId="urn:microsoft.com/office/officeart/2005/8/layout/hList9"/>
    <dgm:cxn modelId="{CBA8A500-05AB-4E1C-B116-FE8AF884C8DE}" type="presParOf" srcId="{5C24A748-1015-4E80-B3C1-6BFDE5EDBC5C}" destId="{4915027A-F375-4D02-B66D-43A66FE18F48}" srcOrd="6" destOrd="0" presId="urn:microsoft.com/office/officeart/2005/8/layout/hList9"/>
    <dgm:cxn modelId="{F669FBF1-2692-4909-A477-1FB43F127D8C}" type="presParOf" srcId="{4915027A-F375-4D02-B66D-43A66FE18F48}" destId="{41D543D3-EB75-4824-AE04-DBF81F143009}" srcOrd="0" destOrd="0" presId="urn:microsoft.com/office/officeart/2005/8/layout/hList9"/>
    <dgm:cxn modelId="{7B3FBFE5-6367-474F-A30C-7F3B82EE373E}" type="presParOf" srcId="{4915027A-F375-4D02-B66D-43A66FE18F48}" destId="{B872BED4-7BD5-4BF8-8731-D0F8E7974E8D}" srcOrd="1" destOrd="0" presId="urn:microsoft.com/office/officeart/2005/8/layout/hList9"/>
    <dgm:cxn modelId="{8F21E844-F7FF-49B9-B1FD-87B29B84CE6A}" type="presParOf" srcId="{B872BED4-7BD5-4BF8-8731-D0F8E7974E8D}" destId="{910FDE84-22DA-45F0-B518-C61A7FDBC119}" srcOrd="0" destOrd="0" presId="urn:microsoft.com/office/officeart/2005/8/layout/hList9"/>
    <dgm:cxn modelId="{36B65FEE-14BC-4158-B0CC-864A1966F8EF}" type="presParOf" srcId="{B872BED4-7BD5-4BF8-8731-D0F8E7974E8D}" destId="{16C7EF22-73AF-47DC-A6B3-7B4DF63AF2E0}" srcOrd="1" destOrd="0" presId="urn:microsoft.com/office/officeart/2005/8/layout/hList9"/>
    <dgm:cxn modelId="{F270FA2D-BEEA-4E32-A3EF-4935B37EB387}" type="presParOf" srcId="{5C24A748-1015-4E80-B3C1-6BFDE5EDBC5C}" destId="{E0D8868D-9021-4DFE-ACF0-0DD41A3E9FED}" srcOrd="7" destOrd="0" presId="urn:microsoft.com/office/officeart/2005/8/layout/hList9"/>
    <dgm:cxn modelId="{D341C235-DA9D-4CCA-837B-485BC7AF39D2}" type="presParOf" srcId="{5C24A748-1015-4E80-B3C1-6BFDE5EDBC5C}" destId="{BF87676C-6D62-424F-8ABE-5278B68A6FD8}" srcOrd="8" destOrd="0" presId="urn:microsoft.com/office/officeart/2005/8/layout/hList9"/>
    <dgm:cxn modelId="{63721913-2068-46B7-93E1-A7272945ABF2}" type="presParOf" srcId="{5C24A748-1015-4E80-B3C1-6BFDE5EDBC5C}" destId="{FDC5D3E6-16B3-4497-A714-789F3207FE16}" srcOrd="9" destOrd="0" presId="urn:microsoft.com/office/officeart/2005/8/layout/hList9"/>
    <dgm:cxn modelId="{173DB475-76F3-4739-AB23-049F8282DFAC}" type="presParOf" srcId="{5C24A748-1015-4E80-B3C1-6BFDE5EDBC5C}" destId="{6C459130-A437-4306-B967-F87C56E2925B}" srcOrd="10" destOrd="0" presId="urn:microsoft.com/office/officeart/2005/8/layout/hList9"/>
    <dgm:cxn modelId="{9FAC98BB-4472-4464-88DA-D70442CC9DD2}" type="presParOf" srcId="{5C24A748-1015-4E80-B3C1-6BFDE5EDBC5C}" destId="{71125C08-EA0D-459A-8319-EBD5E3713E6A}" srcOrd="11" destOrd="0" presId="urn:microsoft.com/office/officeart/2005/8/layout/hList9"/>
    <dgm:cxn modelId="{D971A88B-58B9-486D-AB8D-B9C7DD82CBD7}" type="presParOf" srcId="{71125C08-EA0D-459A-8319-EBD5E3713E6A}" destId="{6EF27510-419C-4BC0-A87A-247C4374B776}" srcOrd="0" destOrd="0" presId="urn:microsoft.com/office/officeart/2005/8/layout/hList9"/>
    <dgm:cxn modelId="{3A10BED7-37D0-48FA-BC3B-48DAEC34431C}" type="presParOf" srcId="{71125C08-EA0D-459A-8319-EBD5E3713E6A}" destId="{0A981DC6-7874-4DEE-B781-04AF43548C45}" srcOrd="1" destOrd="0" presId="urn:microsoft.com/office/officeart/2005/8/layout/hList9"/>
    <dgm:cxn modelId="{4F056B38-E2F1-4BAB-81D3-317EB2BD9054}" type="presParOf" srcId="{0A981DC6-7874-4DEE-B781-04AF43548C45}" destId="{C3CC067D-4EAF-491F-85B2-C6256EB2AD77}" srcOrd="0" destOrd="0" presId="urn:microsoft.com/office/officeart/2005/8/layout/hList9"/>
    <dgm:cxn modelId="{8CFEE197-A71D-4475-9DB4-BC6A1B80EFF4}" type="presParOf" srcId="{0A981DC6-7874-4DEE-B781-04AF43548C45}" destId="{B7BAA3F0-D05B-4AC7-B0C6-BE2B38B26641}" srcOrd="1" destOrd="0" presId="urn:microsoft.com/office/officeart/2005/8/layout/hList9"/>
    <dgm:cxn modelId="{586333D4-527C-4960-A7D0-67AB2C8BDA1A}" type="presParOf" srcId="{5C24A748-1015-4E80-B3C1-6BFDE5EDBC5C}" destId="{79F4B1C0-C712-47A2-87CE-87D6E125DA17}" srcOrd="12" destOrd="0" presId="urn:microsoft.com/office/officeart/2005/8/layout/hList9"/>
    <dgm:cxn modelId="{C7B7B2F3-6650-4797-A888-27372F38959F}" type="presParOf" srcId="{5C24A748-1015-4E80-B3C1-6BFDE5EDBC5C}" destId="{B9E41666-8FCF-4C98-8D1E-43FE8C5889C3}" srcOrd="13" destOrd="0" presId="urn:microsoft.com/office/officeart/2005/8/layout/hList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3613E5-DC30-43E1-AEC7-8EB6DDFBC19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6B0E12-2448-42E0-86FE-94D945CB5F4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8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106C09-9853-4F31-AB84-07A7F3B45E0C}" type="parTrans" cxnId="{A1238CF1-BD4D-4E21-BA62-85F9DC3BB1D7}">
      <dgm:prSet/>
      <dgm:spPr/>
      <dgm:t>
        <a:bodyPr/>
        <a:lstStyle/>
        <a:p>
          <a:endParaRPr lang="ru-RU"/>
        </a:p>
      </dgm:t>
    </dgm:pt>
    <dgm:pt modelId="{BEDF334B-568B-4BC5-AF11-B8A86E6FDDF2}" type="sibTrans" cxnId="{A1238CF1-BD4D-4E21-BA62-85F9DC3BB1D7}">
      <dgm:prSet/>
      <dgm:spPr/>
      <dgm:t>
        <a:bodyPr/>
        <a:lstStyle/>
        <a:p>
          <a:endParaRPr lang="ru-RU"/>
        </a:p>
      </dgm:t>
    </dgm:pt>
    <dgm:pt modelId="{C077B89C-EB7C-4F4F-BCE4-73DD92E384A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AF8724-EF36-4669-A1E1-EE656495F7C2}" type="parTrans" cxnId="{40BCB693-22C7-4344-B1A2-BA10097360A6}">
      <dgm:prSet/>
      <dgm:spPr/>
      <dgm:t>
        <a:bodyPr/>
        <a:lstStyle/>
        <a:p>
          <a:endParaRPr lang="ru-RU"/>
        </a:p>
      </dgm:t>
    </dgm:pt>
    <dgm:pt modelId="{D78A28C9-B909-4BE2-958C-C2E2351BCF72}" type="sibTrans" cxnId="{40BCB693-22C7-4344-B1A2-BA10097360A6}">
      <dgm:prSet/>
      <dgm:spPr/>
      <dgm:t>
        <a:bodyPr/>
        <a:lstStyle/>
        <a:p>
          <a:endParaRPr lang="ru-RU"/>
        </a:p>
      </dgm:t>
    </dgm:pt>
    <dgm:pt modelId="{17895A78-7B99-46D7-B5C4-9C42705D6C2F}">
      <dgm:prSet custT="1"/>
      <dgm:spPr/>
      <dgm:t>
        <a:bodyPr/>
        <a:lstStyle/>
        <a:p>
          <a:pPr algn="ctr"/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ИСТОРИЧЕСКИХ КВЕСТОВ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43D4BBCD-31CD-48C9-8466-11E4417695DB}" type="parTrans" cxnId="{527B170C-0C39-4D7D-A26B-50CCCD4CA3C2}">
      <dgm:prSet/>
      <dgm:spPr/>
      <dgm:t>
        <a:bodyPr/>
        <a:lstStyle/>
        <a:p>
          <a:endParaRPr lang="ru-RU"/>
        </a:p>
      </dgm:t>
    </dgm:pt>
    <dgm:pt modelId="{A79F879A-66DD-4D04-92BE-F024E9FFF4D8}" type="sibTrans" cxnId="{527B170C-0C39-4D7D-A26B-50CCCD4CA3C2}">
      <dgm:prSet/>
      <dgm:spPr/>
      <dgm:t>
        <a:bodyPr/>
        <a:lstStyle/>
        <a:p>
          <a:endParaRPr lang="ru-RU"/>
        </a:p>
      </dgm:t>
    </dgm:pt>
    <dgm:pt modelId="{A1A37752-FE86-4922-B841-BC4F19B4F5EF}">
      <dgm:prSet custT="1"/>
      <dgm:spPr/>
      <dgm:t>
        <a:bodyPr/>
        <a:lstStyle/>
        <a:p>
          <a:pPr algn="ctr"/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ТАКТИЧЕСКИХ ИГР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A0B23480-62C9-41CE-BEBE-6D1289D8EC5A}" type="parTrans" cxnId="{1AAE8FD4-0742-42F7-80E8-C999F5001CF5}">
      <dgm:prSet/>
      <dgm:spPr/>
      <dgm:t>
        <a:bodyPr/>
        <a:lstStyle/>
        <a:p>
          <a:endParaRPr lang="ru-RU"/>
        </a:p>
      </dgm:t>
    </dgm:pt>
    <dgm:pt modelId="{D2170F94-7AF4-4C50-804C-855E8A7217BD}" type="sibTrans" cxnId="{1AAE8FD4-0742-42F7-80E8-C999F5001CF5}">
      <dgm:prSet/>
      <dgm:spPr/>
      <dgm:t>
        <a:bodyPr/>
        <a:lstStyle/>
        <a:p>
          <a:endParaRPr lang="ru-RU"/>
        </a:p>
      </dgm:t>
    </dgm:pt>
    <dgm:pt modelId="{5C24A748-1015-4E80-B3C1-6BFDE5EDBC5C}" type="pres">
      <dgm:prSet presAssocID="{DF3613E5-DC30-43E1-AEC7-8EB6DDFBC19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9A16A34-8817-47FF-B1CF-C89BA4364495}" type="pres">
      <dgm:prSet presAssocID="{566B0E12-2448-42E0-86FE-94D945CB5F40}" presName="posSpace" presStyleCnt="0"/>
      <dgm:spPr/>
    </dgm:pt>
    <dgm:pt modelId="{205DBB70-61A4-44F1-AC16-9698ED5B7019}" type="pres">
      <dgm:prSet presAssocID="{566B0E12-2448-42E0-86FE-94D945CB5F40}" presName="vertFlow" presStyleCnt="0"/>
      <dgm:spPr/>
    </dgm:pt>
    <dgm:pt modelId="{CB036AD4-E276-4D2D-BA8C-EF1940E39EA5}" type="pres">
      <dgm:prSet presAssocID="{566B0E12-2448-42E0-86FE-94D945CB5F40}" presName="topSpace" presStyleCnt="0"/>
      <dgm:spPr/>
    </dgm:pt>
    <dgm:pt modelId="{3050C9C7-C7F2-49F3-A5C6-1F8FE04DC2FF}" type="pres">
      <dgm:prSet presAssocID="{566B0E12-2448-42E0-86FE-94D945CB5F40}" presName="firstComp" presStyleCnt="0"/>
      <dgm:spPr/>
    </dgm:pt>
    <dgm:pt modelId="{89D8C223-3898-45D4-96F0-9C595B2828F8}" type="pres">
      <dgm:prSet presAssocID="{566B0E12-2448-42E0-86FE-94D945CB5F40}" presName="firstChild" presStyleLbl="bgAccFollowNode1" presStyleIdx="0" presStyleCnt="2" custScaleX="112972"/>
      <dgm:spPr/>
      <dgm:t>
        <a:bodyPr/>
        <a:lstStyle/>
        <a:p>
          <a:endParaRPr lang="ru-RU"/>
        </a:p>
      </dgm:t>
    </dgm:pt>
    <dgm:pt modelId="{8A46D738-2AE1-46EF-B438-389C445BD997}" type="pres">
      <dgm:prSet presAssocID="{566B0E12-2448-42E0-86FE-94D945CB5F40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09931-9C50-4490-A10C-1B932DE176F0}" type="pres">
      <dgm:prSet presAssocID="{566B0E12-2448-42E0-86FE-94D945CB5F40}" presName="negSpace" presStyleCnt="0"/>
      <dgm:spPr/>
    </dgm:pt>
    <dgm:pt modelId="{92C03C21-E30E-4C05-824F-9A170914C18A}" type="pres">
      <dgm:prSet presAssocID="{566B0E12-2448-42E0-86FE-94D945CB5F40}" presName="circle" presStyleLbl="node1" presStyleIdx="0" presStyleCnt="2" custLinFactNeighborX="-7190"/>
      <dgm:spPr/>
      <dgm:t>
        <a:bodyPr/>
        <a:lstStyle/>
        <a:p>
          <a:endParaRPr lang="ru-RU"/>
        </a:p>
      </dgm:t>
    </dgm:pt>
    <dgm:pt modelId="{6EB66E0C-F5FD-4D3B-85A8-7F59B58F6E36}" type="pres">
      <dgm:prSet presAssocID="{BEDF334B-568B-4BC5-AF11-B8A86E6FDDF2}" presName="transSpace" presStyleCnt="0"/>
      <dgm:spPr/>
    </dgm:pt>
    <dgm:pt modelId="{62F2E81B-8B4F-4A04-ACAF-00B478FC1FA0}" type="pres">
      <dgm:prSet presAssocID="{C077B89C-EB7C-4F4F-BCE4-73DD92E384A2}" presName="posSpace" presStyleCnt="0"/>
      <dgm:spPr/>
    </dgm:pt>
    <dgm:pt modelId="{4915027A-F375-4D02-B66D-43A66FE18F48}" type="pres">
      <dgm:prSet presAssocID="{C077B89C-EB7C-4F4F-BCE4-73DD92E384A2}" presName="vertFlow" presStyleCnt="0"/>
      <dgm:spPr/>
    </dgm:pt>
    <dgm:pt modelId="{41D543D3-EB75-4824-AE04-DBF81F143009}" type="pres">
      <dgm:prSet presAssocID="{C077B89C-EB7C-4F4F-BCE4-73DD92E384A2}" presName="topSpace" presStyleCnt="0"/>
      <dgm:spPr/>
    </dgm:pt>
    <dgm:pt modelId="{B872BED4-7BD5-4BF8-8731-D0F8E7974E8D}" type="pres">
      <dgm:prSet presAssocID="{C077B89C-EB7C-4F4F-BCE4-73DD92E384A2}" presName="firstComp" presStyleCnt="0"/>
      <dgm:spPr/>
    </dgm:pt>
    <dgm:pt modelId="{910FDE84-22DA-45F0-B518-C61A7FDBC119}" type="pres">
      <dgm:prSet presAssocID="{C077B89C-EB7C-4F4F-BCE4-73DD92E384A2}" presName="firstChild" presStyleLbl="bgAccFollowNode1" presStyleIdx="1" presStyleCnt="2"/>
      <dgm:spPr/>
      <dgm:t>
        <a:bodyPr/>
        <a:lstStyle/>
        <a:p>
          <a:endParaRPr lang="ru-RU"/>
        </a:p>
      </dgm:t>
    </dgm:pt>
    <dgm:pt modelId="{16C7EF22-73AF-47DC-A6B3-7B4DF63AF2E0}" type="pres">
      <dgm:prSet presAssocID="{C077B89C-EB7C-4F4F-BCE4-73DD92E384A2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8868D-9021-4DFE-ACF0-0DD41A3E9FED}" type="pres">
      <dgm:prSet presAssocID="{C077B89C-EB7C-4F4F-BCE4-73DD92E384A2}" presName="negSpace" presStyleCnt="0"/>
      <dgm:spPr/>
    </dgm:pt>
    <dgm:pt modelId="{BF87676C-6D62-424F-8ABE-5278B68A6FD8}" type="pres">
      <dgm:prSet presAssocID="{C077B89C-EB7C-4F4F-BCE4-73DD92E384A2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08C77A9A-5925-42AB-8101-FD1BF1CFEF9F}" type="presOf" srcId="{17895A78-7B99-46D7-B5C4-9C42705D6C2F}" destId="{89D8C223-3898-45D4-96F0-9C595B2828F8}" srcOrd="0" destOrd="0" presId="urn:microsoft.com/office/officeart/2005/8/layout/hList9"/>
    <dgm:cxn modelId="{2CDA88CC-9779-41D7-AF41-9445D7C86992}" type="presOf" srcId="{17895A78-7B99-46D7-B5C4-9C42705D6C2F}" destId="{8A46D738-2AE1-46EF-B438-389C445BD997}" srcOrd="1" destOrd="0" presId="urn:microsoft.com/office/officeart/2005/8/layout/hList9"/>
    <dgm:cxn modelId="{B3AC18CA-A19B-4D1F-BD1E-0E6CE031C7AE}" type="presOf" srcId="{DF3613E5-DC30-43E1-AEC7-8EB6DDFBC194}" destId="{5C24A748-1015-4E80-B3C1-6BFDE5EDBC5C}" srcOrd="0" destOrd="0" presId="urn:microsoft.com/office/officeart/2005/8/layout/hList9"/>
    <dgm:cxn modelId="{07B6C6D8-4710-4C60-AB58-9E31C15B70CC}" type="presOf" srcId="{A1A37752-FE86-4922-B841-BC4F19B4F5EF}" destId="{910FDE84-22DA-45F0-B518-C61A7FDBC119}" srcOrd="0" destOrd="0" presId="urn:microsoft.com/office/officeart/2005/8/layout/hList9"/>
    <dgm:cxn modelId="{A1238CF1-BD4D-4E21-BA62-85F9DC3BB1D7}" srcId="{DF3613E5-DC30-43E1-AEC7-8EB6DDFBC194}" destId="{566B0E12-2448-42E0-86FE-94D945CB5F40}" srcOrd="0" destOrd="0" parTransId="{2A106C09-9853-4F31-AB84-07A7F3B45E0C}" sibTransId="{BEDF334B-568B-4BC5-AF11-B8A86E6FDDF2}"/>
    <dgm:cxn modelId="{0F8214E5-CDC3-4B40-AC0A-E64AF7AE6AB7}" type="presOf" srcId="{C077B89C-EB7C-4F4F-BCE4-73DD92E384A2}" destId="{BF87676C-6D62-424F-8ABE-5278B68A6FD8}" srcOrd="0" destOrd="0" presId="urn:microsoft.com/office/officeart/2005/8/layout/hList9"/>
    <dgm:cxn modelId="{40BCB693-22C7-4344-B1A2-BA10097360A6}" srcId="{DF3613E5-DC30-43E1-AEC7-8EB6DDFBC194}" destId="{C077B89C-EB7C-4F4F-BCE4-73DD92E384A2}" srcOrd="1" destOrd="0" parTransId="{68AF8724-EF36-4669-A1E1-EE656495F7C2}" sibTransId="{D78A28C9-B909-4BE2-958C-C2E2351BCF72}"/>
    <dgm:cxn modelId="{1AAE8FD4-0742-42F7-80E8-C999F5001CF5}" srcId="{C077B89C-EB7C-4F4F-BCE4-73DD92E384A2}" destId="{A1A37752-FE86-4922-B841-BC4F19B4F5EF}" srcOrd="0" destOrd="0" parTransId="{A0B23480-62C9-41CE-BEBE-6D1289D8EC5A}" sibTransId="{D2170F94-7AF4-4C50-804C-855E8A7217BD}"/>
    <dgm:cxn modelId="{C1171417-BC6F-4A68-A0C5-A87F101113D7}" type="presOf" srcId="{566B0E12-2448-42E0-86FE-94D945CB5F40}" destId="{92C03C21-E30E-4C05-824F-9A170914C18A}" srcOrd="0" destOrd="0" presId="urn:microsoft.com/office/officeart/2005/8/layout/hList9"/>
    <dgm:cxn modelId="{527B170C-0C39-4D7D-A26B-50CCCD4CA3C2}" srcId="{566B0E12-2448-42E0-86FE-94D945CB5F40}" destId="{17895A78-7B99-46D7-B5C4-9C42705D6C2F}" srcOrd="0" destOrd="0" parTransId="{43D4BBCD-31CD-48C9-8466-11E4417695DB}" sibTransId="{A79F879A-66DD-4D04-92BE-F024E9FFF4D8}"/>
    <dgm:cxn modelId="{8902A257-8C64-4217-B035-443C0B516AFF}" type="presOf" srcId="{A1A37752-FE86-4922-B841-BC4F19B4F5EF}" destId="{16C7EF22-73AF-47DC-A6B3-7B4DF63AF2E0}" srcOrd="1" destOrd="0" presId="urn:microsoft.com/office/officeart/2005/8/layout/hList9"/>
    <dgm:cxn modelId="{AAAA19F0-ADE5-434D-A86F-7FF13D173295}" type="presParOf" srcId="{5C24A748-1015-4E80-B3C1-6BFDE5EDBC5C}" destId="{09A16A34-8817-47FF-B1CF-C89BA4364495}" srcOrd="0" destOrd="0" presId="urn:microsoft.com/office/officeart/2005/8/layout/hList9"/>
    <dgm:cxn modelId="{0BD7B26B-D18E-4CB8-8ACD-4577B43B6DFE}" type="presParOf" srcId="{5C24A748-1015-4E80-B3C1-6BFDE5EDBC5C}" destId="{205DBB70-61A4-44F1-AC16-9698ED5B7019}" srcOrd="1" destOrd="0" presId="urn:microsoft.com/office/officeart/2005/8/layout/hList9"/>
    <dgm:cxn modelId="{48ABBC53-7EBC-4185-BCB5-2ADCC10FCFF2}" type="presParOf" srcId="{205DBB70-61A4-44F1-AC16-9698ED5B7019}" destId="{CB036AD4-E276-4D2D-BA8C-EF1940E39EA5}" srcOrd="0" destOrd="0" presId="urn:microsoft.com/office/officeart/2005/8/layout/hList9"/>
    <dgm:cxn modelId="{DFBC2161-90B5-450D-8571-10F501CF925D}" type="presParOf" srcId="{205DBB70-61A4-44F1-AC16-9698ED5B7019}" destId="{3050C9C7-C7F2-49F3-A5C6-1F8FE04DC2FF}" srcOrd="1" destOrd="0" presId="urn:microsoft.com/office/officeart/2005/8/layout/hList9"/>
    <dgm:cxn modelId="{5D9CA43D-CB4F-4185-B962-D1059B3CD623}" type="presParOf" srcId="{3050C9C7-C7F2-49F3-A5C6-1F8FE04DC2FF}" destId="{89D8C223-3898-45D4-96F0-9C595B2828F8}" srcOrd="0" destOrd="0" presId="urn:microsoft.com/office/officeart/2005/8/layout/hList9"/>
    <dgm:cxn modelId="{7A2C583C-8A10-49F8-8756-7C3E6B25F918}" type="presParOf" srcId="{3050C9C7-C7F2-49F3-A5C6-1F8FE04DC2FF}" destId="{8A46D738-2AE1-46EF-B438-389C445BD997}" srcOrd="1" destOrd="0" presId="urn:microsoft.com/office/officeart/2005/8/layout/hList9"/>
    <dgm:cxn modelId="{8AB93396-6857-4C4F-A4B7-769457E6E5AA}" type="presParOf" srcId="{5C24A748-1015-4E80-B3C1-6BFDE5EDBC5C}" destId="{F0009931-9C50-4490-A10C-1B932DE176F0}" srcOrd="2" destOrd="0" presId="urn:microsoft.com/office/officeart/2005/8/layout/hList9"/>
    <dgm:cxn modelId="{59C896BF-2281-4D8E-BD97-76CE03D5BC83}" type="presParOf" srcId="{5C24A748-1015-4E80-B3C1-6BFDE5EDBC5C}" destId="{92C03C21-E30E-4C05-824F-9A170914C18A}" srcOrd="3" destOrd="0" presId="urn:microsoft.com/office/officeart/2005/8/layout/hList9"/>
    <dgm:cxn modelId="{4CEDC8ED-006C-4129-B945-CD977CB73A95}" type="presParOf" srcId="{5C24A748-1015-4E80-B3C1-6BFDE5EDBC5C}" destId="{6EB66E0C-F5FD-4D3B-85A8-7F59B58F6E36}" srcOrd="4" destOrd="0" presId="urn:microsoft.com/office/officeart/2005/8/layout/hList9"/>
    <dgm:cxn modelId="{1EA5AA63-921A-48E9-88A5-66CBBD5504C7}" type="presParOf" srcId="{5C24A748-1015-4E80-B3C1-6BFDE5EDBC5C}" destId="{62F2E81B-8B4F-4A04-ACAF-00B478FC1FA0}" srcOrd="5" destOrd="0" presId="urn:microsoft.com/office/officeart/2005/8/layout/hList9"/>
    <dgm:cxn modelId="{75596A8E-1D52-42DD-99D5-916752C7FFC6}" type="presParOf" srcId="{5C24A748-1015-4E80-B3C1-6BFDE5EDBC5C}" destId="{4915027A-F375-4D02-B66D-43A66FE18F48}" srcOrd="6" destOrd="0" presId="urn:microsoft.com/office/officeart/2005/8/layout/hList9"/>
    <dgm:cxn modelId="{5600E745-1483-4DAD-B14C-840684A84706}" type="presParOf" srcId="{4915027A-F375-4D02-B66D-43A66FE18F48}" destId="{41D543D3-EB75-4824-AE04-DBF81F143009}" srcOrd="0" destOrd="0" presId="urn:microsoft.com/office/officeart/2005/8/layout/hList9"/>
    <dgm:cxn modelId="{C1746C50-0AB9-457C-8026-6030C662A82B}" type="presParOf" srcId="{4915027A-F375-4D02-B66D-43A66FE18F48}" destId="{B872BED4-7BD5-4BF8-8731-D0F8E7974E8D}" srcOrd="1" destOrd="0" presId="urn:microsoft.com/office/officeart/2005/8/layout/hList9"/>
    <dgm:cxn modelId="{83E47018-2847-4643-A83E-3943ED60328E}" type="presParOf" srcId="{B872BED4-7BD5-4BF8-8731-D0F8E7974E8D}" destId="{910FDE84-22DA-45F0-B518-C61A7FDBC119}" srcOrd="0" destOrd="0" presId="urn:microsoft.com/office/officeart/2005/8/layout/hList9"/>
    <dgm:cxn modelId="{0968B1E3-2E5A-4B29-BE8E-CA03D0B97BD0}" type="presParOf" srcId="{B872BED4-7BD5-4BF8-8731-D0F8E7974E8D}" destId="{16C7EF22-73AF-47DC-A6B3-7B4DF63AF2E0}" srcOrd="1" destOrd="0" presId="urn:microsoft.com/office/officeart/2005/8/layout/hList9"/>
    <dgm:cxn modelId="{12EC884B-C650-4DE2-B94C-2A97B11A00B5}" type="presParOf" srcId="{5C24A748-1015-4E80-B3C1-6BFDE5EDBC5C}" destId="{E0D8868D-9021-4DFE-ACF0-0DD41A3E9FED}" srcOrd="7" destOrd="0" presId="urn:microsoft.com/office/officeart/2005/8/layout/hList9"/>
    <dgm:cxn modelId="{2ED0DC50-5159-47C9-AD92-F15C00058A3E}" type="presParOf" srcId="{5C24A748-1015-4E80-B3C1-6BFDE5EDBC5C}" destId="{BF87676C-6D62-424F-8ABE-5278B68A6FD8}" srcOrd="8" destOrd="0" presId="urn:microsoft.com/office/officeart/2005/8/layout/hList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C7D0B5-D0C8-4F8F-AF21-6D10E53C9DAD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CF98DB-7EB3-4251-8D4A-20439A39AAB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МОЛОДЕЖНЫЙ ОТДЕЛ ОРЛОВСКОЙ ЕПАРХИИ РУССКОЙ ПРАВОСЛАВНОЙ ЦЕРКВИ</a:t>
          </a:r>
          <a:endParaRPr lang="ru-RU" sz="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7AFE6B-845F-4382-913E-826949AAD7A7}" type="parTrans" cxnId="{4F7892FD-4D97-4DF0-AF77-4E56349CF256}">
      <dgm:prSet/>
      <dgm:spPr/>
      <dgm:t>
        <a:bodyPr/>
        <a:lstStyle/>
        <a:p>
          <a:endParaRPr lang="ru-RU"/>
        </a:p>
      </dgm:t>
    </dgm:pt>
    <dgm:pt modelId="{97BB643B-A0BA-4D35-9D43-9D5E6F5CE135}" type="sibTrans" cxnId="{4F7892FD-4D97-4DF0-AF77-4E56349CF256}">
      <dgm:prSet/>
      <dgm:spPr/>
      <dgm:t>
        <a:bodyPr/>
        <a:lstStyle/>
        <a:p>
          <a:endParaRPr lang="ru-RU"/>
        </a:p>
      </dgm:t>
    </dgm:pt>
    <dgm:pt modelId="{F651D387-F124-4E9F-9475-9FB07929D345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ВОЕННО-</a:t>
          </a:r>
          <a:r>
            <a:rPr lang="ru-RU" sz="800" b="1" dirty="0" smtClean="0">
              <a:latin typeface="Times New Roman" pitchFamily="18" charset="0"/>
              <a:cs typeface="Times New Roman" pitchFamily="18" charset="0"/>
            </a:rPr>
            <a:t>ПАТРИОТИЧЕСКИЙ 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КЛУБ «ОРЕЛ»</a:t>
          </a:r>
        </a:p>
      </dgm:t>
    </dgm:pt>
    <dgm:pt modelId="{F81AB118-BF90-4006-8344-86EF0D32B4F6}" type="parTrans" cxnId="{F45D7A6F-5893-4922-99EA-5A77CD00F14B}">
      <dgm:prSet/>
      <dgm:spPr/>
      <dgm:t>
        <a:bodyPr/>
        <a:lstStyle/>
        <a:p>
          <a:endParaRPr lang="ru-RU"/>
        </a:p>
      </dgm:t>
    </dgm:pt>
    <dgm:pt modelId="{633D7E45-9703-442D-B406-EF3C921463A6}" type="sibTrans" cxnId="{F45D7A6F-5893-4922-99EA-5A77CD00F14B}">
      <dgm:prSet/>
      <dgm:spPr/>
      <dgm:t>
        <a:bodyPr/>
        <a:lstStyle/>
        <a:p>
          <a:endParaRPr lang="ru-RU"/>
        </a:p>
      </dgm:t>
    </dgm:pt>
    <dgm:pt modelId="{04529C0C-9333-4D63-8F65-EBE25AD74ADA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УО  «МИНСКИЙ ПРОФЕСОНАЛЬНЫЙ КОЛЛЕДЖ ДЕКОРАТИВНО-ПРИКЛАДНОГО ИСКУССТВА»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A67315D8-D494-4CF8-80C4-1A008E8924B2}" type="parTrans" cxnId="{A428BDE8-9A8A-4D5C-BEC3-8DB5BF28F43B}">
      <dgm:prSet/>
      <dgm:spPr/>
      <dgm:t>
        <a:bodyPr/>
        <a:lstStyle/>
        <a:p>
          <a:endParaRPr lang="ru-RU"/>
        </a:p>
      </dgm:t>
    </dgm:pt>
    <dgm:pt modelId="{4C7DF92C-2D3C-4FAD-A5D2-01A9E8515367}" type="sibTrans" cxnId="{A428BDE8-9A8A-4D5C-BEC3-8DB5BF28F43B}">
      <dgm:prSet/>
      <dgm:spPr/>
      <dgm:t>
        <a:bodyPr/>
        <a:lstStyle/>
        <a:p>
          <a:endParaRPr lang="ru-RU"/>
        </a:p>
      </dgm:t>
    </dgm:pt>
    <dgm:pt modelId="{5CC5C0FD-ECF9-43EB-A891-D13D3831A43E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800" b="1" dirty="0" smtClean="0">
              <a:latin typeface="Times New Roman" pitchFamily="18" charset="0"/>
              <a:cs typeface="Times New Roman" pitchFamily="18" charset="0"/>
            </a:rPr>
            <a:t> ОБРАЗОВАТЕЛЬНЫЕ ОРГАНИЗАЦИИ МОСКВЫ, САНКТ-ПЕТЕРБУРГА, ТУЛЫ И ДР</a:t>
          </a:r>
          <a:endParaRPr lang="ru-RU" sz="800" b="1" dirty="0">
            <a:latin typeface="Times New Roman" pitchFamily="18" charset="0"/>
            <a:cs typeface="Times New Roman" pitchFamily="18" charset="0"/>
          </a:endParaRPr>
        </a:p>
      </dgm:t>
    </dgm:pt>
    <dgm:pt modelId="{67134977-D914-44E8-936D-1D2E1943C421}" type="parTrans" cxnId="{5C31365A-B291-4423-B05B-4053156450ED}">
      <dgm:prSet/>
      <dgm:spPr/>
      <dgm:t>
        <a:bodyPr/>
        <a:lstStyle/>
        <a:p>
          <a:endParaRPr lang="ru-RU"/>
        </a:p>
      </dgm:t>
    </dgm:pt>
    <dgm:pt modelId="{281BA2D6-6C15-472B-9B34-053F38CD8CD6}" type="sibTrans" cxnId="{5C31365A-B291-4423-B05B-4053156450ED}">
      <dgm:prSet/>
      <dgm:spPr/>
      <dgm:t>
        <a:bodyPr/>
        <a:lstStyle/>
        <a:p>
          <a:endParaRPr lang="ru-RU"/>
        </a:p>
      </dgm:t>
    </dgm:pt>
    <dgm:pt modelId="{1C6151D9-1BEE-4D38-8D22-E3357AE85EAB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800" b="1" dirty="0" smtClean="0">
              <a:latin typeface="Times New Roman" pitchFamily="18" charset="0"/>
              <a:cs typeface="Times New Roman" pitchFamily="18" charset="0"/>
            </a:rPr>
            <a:t>ПАТРИОТИЧЕСКОЕ 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ОБЪЕДИНЕНИЕ «ЛЕНИНГРАДСКИЙ ДОБРОВОЛЕЦ»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6964E9D5-AC13-48FC-8171-192CC96D38A6}" type="parTrans" cxnId="{B2DA5DD5-C341-46F2-979C-C8FBDC66B712}">
      <dgm:prSet/>
      <dgm:spPr/>
      <dgm:t>
        <a:bodyPr/>
        <a:lstStyle/>
        <a:p>
          <a:endParaRPr lang="ru-RU"/>
        </a:p>
      </dgm:t>
    </dgm:pt>
    <dgm:pt modelId="{8A8C5E86-8E73-41CF-A6E9-10A00653571E}" type="sibTrans" cxnId="{B2DA5DD5-C341-46F2-979C-C8FBDC66B712}">
      <dgm:prSet/>
      <dgm:spPr/>
      <dgm:t>
        <a:bodyPr/>
        <a:lstStyle/>
        <a:p>
          <a:endParaRPr lang="ru-RU"/>
        </a:p>
      </dgm:t>
    </dgm:pt>
    <dgm:pt modelId="{62B3C688-BC75-4FF4-8875-CBB59F12D761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ОРО ВОО «ВОЛОНТЕРСКАЯ РОТА БОЕВОГО БРАТСТВА»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C683BDFC-12C6-43F8-975E-6C56A9BF90AA}" type="parTrans" cxnId="{60A97318-5951-474D-8C85-8FE9B7296B04}">
      <dgm:prSet/>
      <dgm:spPr/>
      <dgm:t>
        <a:bodyPr/>
        <a:lstStyle/>
        <a:p>
          <a:endParaRPr lang="ru-RU"/>
        </a:p>
      </dgm:t>
    </dgm:pt>
    <dgm:pt modelId="{C5B8B483-D896-414F-9776-96D4CF4FB8F6}" type="sibTrans" cxnId="{60A97318-5951-474D-8C85-8FE9B7296B04}">
      <dgm:prSet/>
      <dgm:spPr/>
      <dgm:t>
        <a:bodyPr/>
        <a:lstStyle/>
        <a:p>
          <a:endParaRPr lang="ru-RU"/>
        </a:p>
      </dgm:t>
    </dgm:pt>
    <dgm:pt modelId="{E9900524-B0BA-487B-9E5B-0F6F698A4A8C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800" b="1" dirty="0" smtClean="0">
              <a:latin typeface="Times New Roman" pitchFamily="18" charset="0"/>
              <a:cs typeface="Times New Roman" pitchFamily="18" charset="0"/>
            </a:rPr>
            <a:t>КОМИССИИ ПО ДЕЛАМ НЕСОВЕРШЕННОЛЕТНИХ И  ЗАЩИТЕ ИХ ПРАВ ОРЛОВСКОЙ ОБЛАСТИ</a:t>
          </a:r>
          <a:endParaRPr lang="ru-RU" sz="800" b="1" dirty="0">
            <a:latin typeface="Times New Roman" pitchFamily="18" charset="0"/>
            <a:cs typeface="Times New Roman" pitchFamily="18" charset="0"/>
          </a:endParaRPr>
        </a:p>
      </dgm:t>
    </dgm:pt>
    <dgm:pt modelId="{1914E0C3-25DA-429E-9077-9B113C1DE92F}" type="parTrans" cxnId="{586043C8-5D4D-4949-BBFF-9D3E2032C69C}">
      <dgm:prSet/>
      <dgm:spPr/>
      <dgm:t>
        <a:bodyPr/>
        <a:lstStyle/>
        <a:p>
          <a:endParaRPr lang="ru-RU"/>
        </a:p>
      </dgm:t>
    </dgm:pt>
    <dgm:pt modelId="{01F657E1-C616-4E8D-BFCD-9CC4E01E07C4}" type="sibTrans" cxnId="{586043C8-5D4D-4949-BBFF-9D3E2032C69C}">
      <dgm:prSet/>
      <dgm:spPr/>
      <dgm:t>
        <a:bodyPr/>
        <a:lstStyle/>
        <a:p>
          <a:endParaRPr lang="ru-RU"/>
        </a:p>
      </dgm:t>
    </dgm:pt>
    <dgm:pt modelId="{9159F34C-736F-4BB0-9ABA-D67D9D0F3EDD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ЦЕНТР ПРОТИВОДЕСТВИЯ ТЕРРОРИЗМУ УМВД РОССИИ ПО ОРЛОВСКОЙ ОБЛАСТИ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C209285A-CBBC-4FF9-B996-647EB2108799}" type="parTrans" cxnId="{E7D1CE27-0377-4DA2-A17E-51341DF3ACAD}">
      <dgm:prSet/>
      <dgm:spPr/>
      <dgm:t>
        <a:bodyPr/>
        <a:lstStyle/>
        <a:p>
          <a:endParaRPr lang="ru-RU"/>
        </a:p>
      </dgm:t>
    </dgm:pt>
    <dgm:pt modelId="{DD73F554-0BCC-48EA-ACB7-FF161A6C27FF}" type="sibTrans" cxnId="{E7D1CE27-0377-4DA2-A17E-51341DF3ACAD}">
      <dgm:prSet/>
      <dgm:spPr/>
      <dgm:t>
        <a:bodyPr/>
        <a:lstStyle/>
        <a:p>
          <a:endParaRPr lang="ru-RU"/>
        </a:p>
      </dgm:t>
    </dgm:pt>
    <dgm:pt modelId="{8F91CA41-1A4A-42C4-A097-69DE1EAE9128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ИНС ПЕКЦИЯ 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ПДН 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УМВД  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РОССИИ ПО ОРЛОВСКОЙ ОБЛАСТИ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83F1D69E-805A-48C6-9D62-C8C990D08E76}" type="parTrans" cxnId="{42EEEF8D-9451-4343-A913-504439BF6AB9}">
      <dgm:prSet/>
      <dgm:spPr/>
      <dgm:t>
        <a:bodyPr/>
        <a:lstStyle/>
        <a:p>
          <a:endParaRPr lang="ru-RU"/>
        </a:p>
      </dgm:t>
    </dgm:pt>
    <dgm:pt modelId="{59D3D7D5-A513-4F5B-BD58-F29D0A7893B8}" type="sibTrans" cxnId="{42EEEF8D-9451-4343-A913-504439BF6AB9}">
      <dgm:prSet/>
      <dgm:spPr/>
      <dgm:t>
        <a:bodyPr/>
        <a:lstStyle/>
        <a:p>
          <a:endParaRPr lang="ru-RU"/>
        </a:p>
      </dgm:t>
    </dgm:pt>
    <dgm:pt modelId="{8AC42528-9FE3-4282-A0B2-55CC60548BB6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800" b="1" dirty="0" smtClean="0">
              <a:latin typeface="Times New Roman" pitchFamily="18" charset="0"/>
              <a:cs typeface="Times New Roman" pitchFamily="18" charset="0"/>
            </a:rPr>
            <a:t>ПРОКУРАТУРА ЗАВОДСКОГО РАЙОНА г.ОРЛА</a:t>
          </a:r>
          <a:endParaRPr lang="ru-RU" sz="800" b="1" dirty="0">
            <a:latin typeface="Times New Roman" pitchFamily="18" charset="0"/>
            <a:cs typeface="Times New Roman" pitchFamily="18" charset="0"/>
          </a:endParaRPr>
        </a:p>
      </dgm:t>
    </dgm:pt>
    <dgm:pt modelId="{F81C9CCD-5EF6-48F8-A190-74A3C93AA057}" type="parTrans" cxnId="{8D3A76F7-991C-4346-B102-8DD808699444}">
      <dgm:prSet/>
      <dgm:spPr/>
      <dgm:t>
        <a:bodyPr/>
        <a:lstStyle/>
        <a:p>
          <a:endParaRPr lang="ru-RU"/>
        </a:p>
      </dgm:t>
    </dgm:pt>
    <dgm:pt modelId="{A026CD3C-A5D5-4C40-B175-8E4035C21E5C}" type="sibTrans" cxnId="{8D3A76F7-991C-4346-B102-8DD808699444}">
      <dgm:prSet/>
      <dgm:spPr/>
      <dgm:t>
        <a:bodyPr/>
        <a:lstStyle/>
        <a:p>
          <a:endParaRPr lang="ru-RU"/>
        </a:p>
      </dgm:t>
    </dgm:pt>
    <dgm:pt modelId="{FD70DBE8-9C4B-4284-BD0D-C126A6D407B8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ОРО ВОД «ВОЛОНТЕРЫ ПОБЕДЫ»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9FB9E51C-11DF-4C24-ADC9-4912E9E28AF1}" type="parTrans" cxnId="{4CC063EF-F644-47F5-A7F5-CCF0802BAE69}">
      <dgm:prSet/>
      <dgm:spPr/>
      <dgm:t>
        <a:bodyPr/>
        <a:lstStyle/>
        <a:p>
          <a:endParaRPr lang="ru-RU"/>
        </a:p>
      </dgm:t>
    </dgm:pt>
    <dgm:pt modelId="{D5BB8522-6C53-42AB-8D1B-9F1E11738D88}" type="sibTrans" cxnId="{4CC063EF-F644-47F5-A7F5-CCF0802BAE69}">
      <dgm:prSet/>
      <dgm:spPr/>
      <dgm:t>
        <a:bodyPr/>
        <a:lstStyle/>
        <a:p>
          <a:endParaRPr lang="ru-RU"/>
        </a:p>
      </dgm:t>
    </dgm:pt>
    <dgm:pt modelId="{7B44C1E4-6CC9-4098-A170-8EBDB95566E1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МОЛОДЁЖНЫЙ ОТДЕЛ  ОРЛОВСКОЙ ЕПРХИИ РУССКОЙ ПРАВОСЛАВНОЙ ЦЕРКВИ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AF73EE94-24FA-4B01-9FC5-B7A87EFF6D26}" type="parTrans" cxnId="{3D16F338-E37C-49EC-B471-908B63443921}">
      <dgm:prSet/>
      <dgm:spPr/>
      <dgm:t>
        <a:bodyPr/>
        <a:lstStyle/>
        <a:p>
          <a:endParaRPr lang="ru-RU"/>
        </a:p>
      </dgm:t>
    </dgm:pt>
    <dgm:pt modelId="{076791B5-AAEC-4D0C-9F4D-0DE6FE2BF487}" type="sibTrans" cxnId="{3D16F338-E37C-49EC-B471-908B63443921}">
      <dgm:prSet/>
      <dgm:spPr/>
      <dgm:t>
        <a:bodyPr/>
        <a:lstStyle/>
        <a:p>
          <a:endParaRPr lang="ru-RU"/>
        </a:p>
      </dgm:t>
    </dgm:pt>
    <dgm:pt modelId="{5DA389DE-081E-4633-B47F-CCBF25DC3233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ЦЕНТР МОЛОДЕЖИ «ПОЛЕТ»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CEC99B53-003D-431D-8188-C37AD6786749}" type="parTrans" cxnId="{4B944BDC-4387-48B8-9051-0B672E212559}">
      <dgm:prSet/>
      <dgm:spPr/>
      <dgm:t>
        <a:bodyPr/>
        <a:lstStyle/>
        <a:p>
          <a:endParaRPr lang="ru-RU"/>
        </a:p>
      </dgm:t>
    </dgm:pt>
    <dgm:pt modelId="{5A5CFFEE-036E-4ADD-9A21-37050D7E31CA}" type="sibTrans" cxnId="{4B944BDC-4387-48B8-9051-0B672E212559}">
      <dgm:prSet/>
      <dgm:spPr/>
      <dgm:t>
        <a:bodyPr/>
        <a:lstStyle/>
        <a:p>
          <a:endParaRPr lang="ru-RU"/>
        </a:p>
      </dgm:t>
    </dgm:pt>
    <dgm:pt modelId="{B635BCCC-6B13-4291-8ACC-61CD827D31E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БУК ОО «ОРЛОВСКИЙ КРАЕВЕДЧЕСКИЙ МУЗЕЙ»</a:t>
          </a:r>
          <a:endParaRPr lang="ru-RU" sz="9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005F69-2DFD-496F-82EF-A2B4FF88585C}" type="parTrans" cxnId="{457149D9-666A-4734-8D32-2A9F3CF472C6}">
      <dgm:prSet/>
      <dgm:spPr/>
      <dgm:t>
        <a:bodyPr/>
        <a:lstStyle/>
        <a:p>
          <a:endParaRPr lang="ru-RU"/>
        </a:p>
      </dgm:t>
    </dgm:pt>
    <dgm:pt modelId="{F6CB9F4E-31C2-45ED-BA10-9452267B77C7}" type="sibTrans" cxnId="{457149D9-666A-4734-8D32-2A9F3CF472C6}">
      <dgm:prSet/>
      <dgm:spPr/>
      <dgm:t>
        <a:bodyPr/>
        <a:lstStyle/>
        <a:p>
          <a:endParaRPr lang="ru-RU"/>
        </a:p>
      </dgm:t>
    </dgm:pt>
    <dgm:pt modelId="{3A9D0D9E-30CE-47AC-B40F-B993730F480C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800" b="1" dirty="0" smtClean="0">
              <a:latin typeface="Times New Roman" pitchFamily="18" charset="0"/>
              <a:cs typeface="Times New Roman" pitchFamily="18" charset="0"/>
            </a:rPr>
            <a:t>ОРЛОВСКИЙ РЕГИОНАЛЬНЫЙ ЦЕНТР ПСИХОЛОГО ПЕДАГОГИЧЕСКОЙ МЕДИЦИНСКОЙ И СОЦИАЛЬНОЙ ПОМОЩИ</a:t>
          </a:r>
          <a:endParaRPr lang="ru-RU" sz="800" b="1" dirty="0">
            <a:latin typeface="Times New Roman" pitchFamily="18" charset="0"/>
            <a:cs typeface="Times New Roman" pitchFamily="18" charset="0"/>
          </a:endParaRPr>
        </a:p>
      </dgm:t>
    </dgm:pt>
    <dgm:pt modelId="{4A1B401B-F14C-4FB8-A097-9203DA67267A}" type="parTrans" cxnId="{705C9FD4-A150-48A1-AE26-57E24814B3AB}">
      <dgm:prSet/>
      <dgm:spPr/>
      <dgm:t>
        <a:bodyPr/>
        <a:lstStyle/>
        <a:p>
          <a:endParaRPr lang="ru-RU"/>
        </a:p>
      </dgm:t>
    </dgm:pt>
    <dgm:pt modelId="{E252B332-EC4D-4149-823F-24ADA6375FB2}" type="sibTrans" cxnId="{705C9FD4-A150-48A1-AE26-57E24814B3AB}">
      <dgm:prSet/>
      <dgm:spPr/>
      <dgm:t>
        <a:bodyPr/>
        <a:lstStyle/>
        <a:p>
          <a:endParaRPr lang="ru-RU"/>
        </a:p>
      </dgm:t>
    </dgm:pt>
    <dgm:pt modelId="{81FAA4FA-9B2D-4A81-A137-6A987DEB1516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БУК ОО «ЦЕНТРАЛЬНАЯ ГОРОДСКАЯ БИБЛИОТЕКА ИМЕНИ ПУШКИНА»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35A02346-480F-495E-AA8B-B2D7BABE16AE}" type="parTrans" cxnId="{A8777080-5665-4F32-BFFC-7A0204A2846F}">
      <dgm:prSet/>
      <dgm:spPr/>
      <dgm:t>
        <a:bodyPr/>
        <a:lstStyle/>
        <a:p>
          <a:endParaRPr lang="ru-RU"/>
        </a:p>
      </dgm:t>
    </dgm:pt>
    <dgm:pt modelId="{C21BCDFC-67C6-43B5-9312-5228664120F4}" type="sibTrans" cxnId="{A8777080-5665-4F32-BFFC-7A0204A2846F}">
      <dgm:prSet/>
      <dgm:spPr/>
      <dgm:t>
        <a:bodyPr/>
        <a:lstStyle/>
        <a:p>
          <a:endParaRPr lang="ru-RU"/>
        </a:p>
      </dgm:t>
    </dgm:pt>
    <dgm:pt modelId="{C22DE69F-1DD7-41F1-95CD-D03E3B14F7F6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РЕСУРСНЫЙ ЦЕНТР ДОБРОВОЛЬЧЕСТВА ОРЛОВСКОЙ ОБЛАСТИ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59C31595-29D1-4EB7-BD3D-9C885F56318A}" type="parTrans" cxnId="{953295F8-4F57-43B1-B997-ADC5A87E55C8}">
      <dgm:prSet/>
      <dgm:spPr/>
      <dgm:t>
        <a:bodyPr/>
        <a:lstStyle/>
        <a:p>
          <a:endParaRPr lang="ru-RU"/>
        </a:p>
      </dgm:t>
    </dgm:pt>
    <dgm:pt modelId="{DEA758A1-C24D-4F3E-876B-21CF38CCC134}" type="sibTrans" cxnId="{953295F8-4F57-43B1-B997-ADC5A87E55C8}">
      <dgm:prSet/>
      <dgm:spPr/>
      <dgm:t>
        <a:bodyPr/>
        <a:lstStyle/>
        <a:p>
          <a:endParaRPr lang="ru-RU"/>
        </a:p>
      </dgm:t>
    </dgm:pt>
    <dgm:pt modelId="{DF2A2250-4569-4B31-ADE9-FC9B112508B7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ОГО РОО «РОССИЙСКИЙ КРАСНЫЙ КРЕСТ»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1925EB4B-84B6-4220-8680-56B624C3E1BD}" type="parTrans" cxnId="{4EE2C11E-0CB6-4344-BCA6-BEA59FD5B606}">
      <dgm:prSet/>
      <dgm:spPr/>
      <dgm:t>
        <a:bodyPr/>
        <a:lstStyle/>
        <a:p>
          <a:endParaRPr lang="ru-RU"/>
        </a:p>
      </dgm:t>
    </dgm:pt>
    <dgm:pt modelId="{22998AEC-3ED8-4741-B419-CF5A1F249655}" type="sibTrans" cxnId="{4EE2C11E-0CB6-4344-BCA6-BEA59FD5B606}">
      <dgm:prSet/>
      <dgm:spPr/>
      <dgm:t>
        <a:bodyPr/>
        <a:lstStyle/>
        <a:p>
          <a:endParaRPr lang="ru-RU"/>
        </a:p>
      </dgm:t>
    </dgm:pt>
    <dgm:pt modelId="{8159C390-6300-4928-9312-66411D33281E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БУЗ ОО «ОРЛОВСКИЙ ЦЕНТР ПО ПРОФИЛАКТИКЕ И БОРЬБЕ СО СПИД»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7AC419A1-25DF-406A-82CA-DB42C7DEC5AC}" type="parTrans" cxnId="{87321484-C94B-4227-9106-C4A0BB6D5C1A}">
      <dgm:prSet/>
      <dgm:spPr/>
      <dgm:t>
        <a:bodyPr/>
        <a:lstStyle/>
        <a:p>
          <a:endParaRPr lang="ru-RU"/>
        </a:p>
      </dgm:t>
    </dgm:pt>
    <dgm:pt modelId="{22C5C64F-2A9D-42A4-BAB2-862358F07859}" type="sibTrans" cxnId="{87321484-C94B-4227-9106-C4A0BB6D5C1A}">
      <dgm:prSet/>
      <dgm:spPr/>
      <dgm:t>
        <a:bodyPr/>
        <a:lstStyle/>
        <a:p>
          <a:endParaRPr lang="ru-RU"/>
        </a:p>
      </dgm:t>
    </dgm:pt>
    <dgm:pt modelId="{69F5B6E6-902A-46A7-BE1F-3B501A5164FA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ОРО ВОД «ВОЛОНТЕРЫ-МЕДИКИ»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E1411E95-1FA0-4F3B-87E0-3A589B1AF8D7}" type="parTrans" cxnId="{30A0522A-30A0-480A-9AA9-73299608F297}">
      <dgm:prSet/>
      <dgm:spPr/>
      <dgm:t>
        <a:bodyPr/>
        <a:lstStyle/>
        <a:p>
          <a:endParaRPr lang="ru-RU"/>
        </a:p>
      </dgm:t>
    </dgm:pt>
    <dgm:pt modelId="{BF73EA1D-91D7-4438-99A5-C54566898087}" type="sibTrans" cxnId="{30A0522A-30A0-480A-9AA9-73299608F297}">
      <dgm:prSet/>
      <dgm:spPr/>
      <dgm:t>
        <a:bodyPr/>
        <a:lstStyle/>
        <a:p>
          <a:endParaRPr lang="ru-RU"/>
        </a:p>
      </dgm:t>
    </dgm:pt>
    <dgm:pt modelId="{2A50100D-A50F-4CBF-B711-0FBDBCE71D5C}" type="pres">
      <dgm:prSet presAssocID="{8EC7D0B5-D0C8-4F8F-AF21-6D10E53C9D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5E5D10-19C3-41A3-9FB9-7C549E505518}" type="pres">
      <dgm:prSet presAssocID="{BBCF98DB-7EB3-4251-8D4A-20439A39AAB0}" presName="node" presStyleLbl="node1" presStyleIdx="0" presStyleCnt="20" custLinFactNeighborY="11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2F604-4F34-4064-B9F9-750E1589858A}" type="pres">
      <dgm:prSet presAssocID="{97BB643B-A0BA-4D35-9D43-9D5E6F5CE135}" presName="sibTrans" presStyleLbl="sibTrans1D1" presStyleIdx="0" presStyleCnt="19"/>
      <dgm:spPr/>
      <dgm:t>
        <a:bodyPr/>
        <a:lstStyle/>
        <a:p>
          <a:endParaRPr lang="ru-RU"/>
        </a:p>
      </dgm:t>
    </dgm:pt>
    <dgm:pt modelId="{024E0C9F-7FEA-4C88-A88C-D09B6C2EA3EC}" type="pres">
      <dgm:prSet presAssocID="{97BB643B-A0BA-4D35-9D43-9D5E6F5CE135}" presName="connectorText" presStyleLbl="sibTrans1D1" presStyleIdx="0" presStyleCnt="19"/>
      <dgm:spPr/>
      <dgm:t>
        <a:bodyPr/>
        <a:lstStyle/>
        <a:p>
          <a:endParaRPr lang="ru-RU"/>
        </a:p>
      </dgm:t>
    </dgm:pt>
    <dgm:pt modelId="{2A4EAAA6-21F8-4431-A056-2619F536CF05}" type="pres">
      <dgm:prSet presAssocID="{B635BCCC-6B13-4291-8ACC-61CD827D31EF}" presName="node" presStyleLbl="node1" presStyleIdx="1" presStyleCnt="20" custLinFactNeighborY="11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F25BA-9D82-456A-9262-6B35D817F09F}" type="pres">
      <dgm:prSet presAssocID="{F6CB9F4E-31C2-45ED-BA10-9452267B77C7}" presName="sibTrans" presStyleLbl="sibTrans1D1" presStyleIdx="1" presStyleCnt="19"/>
      <dgm:spPr/>
      <dgm:t>
        <a:bodyPr/>
        <a:lstStyle/>
        <a:p>
          <a:endParaRPr lang="ru-RU"/>
        </a:p>
      </dgm:t>
    </dgm:pt>
    <dgm:pt modelId="{4027EE99-3161-4C7D-9573-F888ABE7734B}" type="pres">
      <dgm:prSet presAssocID="{F6CB9F4E-31C2-45ED-BA10-9452267B77C7}" presName="connectorText" presStyleLbl="sibTrans1D1" presStyleIdx="1" presStyleCnt="19"/>
      <dgm:spPr/>
      <dgm:t>
        <a:bodyPr/>
        <a:lstStyle/>
        <a:p>
          <a:endParaRPr lang="ru-RU"/>
        </a:p>
      </dgm:t>
    </dgm:pt>
    <dgm:pt modelId="{44668D1B-9AE1-4C15-A647-C451C57B98D2}" type="pres">
      <dgm:prSet presAssocID="{7B44C1E4-6CC9-4098-A170-8EBDB95566E1}" presName="node" presStyleLbl="node1" presStyleIdx="2" presStyleCnt="20" custLinFactNeighborY="11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A138C-5434-4E2B-904E-03AA9E26352E}" type="pres">
      <dgm:prSet presAssocID="{076791B5-AAEC-4D0C-9F4D-0DE6FE2BF487}" presName="sibTrans" presStyleLbl="sibTrans1D1" presStyleIdx="2" presStyleCnt="19"/>
      <dgm:spPr/>
      <dgm:t>
        <a:bodyPr/>
        <a:lstStyle/>
        <a:p>
          <a:endParaRPr lang="ru-RU"/>
        </a:p>
      </dgm:t>
    </dgm:pt>
    <dgm:pt modelId="{FA161197-2966-4A00-B406-772CA3F50FB3}" type="pres">
      <dgm:prSet presAssocID="{076791B5-AAEC-4D0C-9F4D-0DE6FE2BF487}" presName="connectorText" presStyleLbl="sibTrans1D1" presStyleIdx="2" presStyleCnt="19"/>
      <dgm:spPr/>
      <dgm:t>
        <a:bodyPr/>
        <a:lstStyle/>
        <a:p>
          <a:endParaRPr lang="ru-RU"/>
        </a:p>
      </dgm:t>
    </dgm:pt>
    <dgm:pt modelId="{1553BD37-1198-4187-924C-284839234199}" type="pres">
      <dgm:prSet presAssocID="{81FAA4FA-9B2D-4A81-A137-6A987DEB1516}" presName="node" presStyleLbl="node1" presStyleIdx="3" presStyleCnt="20" custScaleX="109324" custLinFactNeighborY="8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8685B-0614-4284-A86C-CD09FA8D0C11}" type="pres">
      <dgm:prSet presAssocID="{C21BCDFC-67C6-43B5-9312-5228664120F4}" presName="sibTrans" presStyleLbl="sibTrans1D1" presStyleIdx="3" presStyleCnt="19"/>
      <dgm:spPr/>
      <dgm:t>
        <a:bodyPr/>
        <a:lstStyle/>
        <a:p>
          <a:endParaRPr lang="ru-RU"/>
        </a:p>
      </dgm:t>
    </dgm:pt>
    <dgm:pt modelId="{0AA1CA23-5E63-432B-8AEE-B3504D960531}" type="pres">
      <dgm:prSet presAssocID="{C21BCDFC-67C6-43B5-9312-5228664120F4}" presName="connectorText" presStyleLbl="sibTrans1D1" presStyleIdx="3" presStyleCnt="19"/>
      <dgm:spPr/>
      <dgm:t>
        <a:bodyPr/>
        <a:lstStyle/>
        <a:p>
          <a:endParaRPr lang="ru-RU"/>
        </a:p>
      </dgm:t>
    </dgm:pt>
    <dgm:pt modelId="{A0AFBBFF-1923-4B0C-810F-49883BE0393B}" type="pres">
      <dgm:prSet presAssocID="{FD70DBE8-9C4B-4284-BD0D-C126A6D407B8}" presName="node" presStyleLbl="node1" presStyleIdx="4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CA1C9-D799-426D-B0C2-389A7B7A203E}" type="pres">
      <dgm:prSet presAssocID="{D5BB8522-6C53-42AB-8D1B-9F1E11738D88}" presName="sibTrans" presStyleLbl="sibTrans1D1" presStyleIdx="4" presStyleCnt="19"/>
      <dgm:spPr/>
      <dgm:t>
        <a:bodyPr/>
        <a:lstStyle/>
        <a:p>
          <a:endParaRPr lang="ru-RU"/>
        </a:p>
      </dgm:t>
    </dgm:pt>
    <dgm:pt modelId="{C037D873-BED7-4884-A0DD-8066F344163B}" type="pres">
      <dgm:prSet presAssocID="{D5BB8522-6C53-42AB-8D1B-9F1E11738D88}" presName="connectorText" presStyleLbl="sibTrans1D1" presStyleIdx="4" presStyleCnt="19"/>
      <dgm:spPr/>
      <dgm:t>
        <a:bodyPr/>
        <a:lstStyle/>
        <a:p>
          <a:endParaRPr lang="ru-RU"/>
        </a:p>
      </dgm:t>
    </dgm:pt>
    <dgm:pt modelId="{38358FCF-8DFC-49DC-8468-3FB0069A689D}" type="pres">
      <dgm:prSet presAssocID="{62B3C688-BC75-4FF4-8875-CBB59F12D761}" presName="node" presStyleLbl="node1" presStyleIdx="5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9C7D6-0F57-4391-B19E-3B98C2C3BBDB}" type="pres">
      <dgm:prSet presAssocID="{C5B8B483-D896-414F-9776-96D4CF4FB8F6}" presName="sibTrans" presStyleLbl="sibTrans1D1" presStyleIdx="5" presStyleCnt="19"/>
      <dgm:spPr/>
      <dgm:t>
        <a:bodyPr/>
        <a:lstStyle/>
        <a:p>
          <a:endParaRPr lang="ru-RU"/>
        </a:p>
      </dgm:t>
    </dgm:pt>
    <dgm:pt modelId="{7EE760B5-A11D-4B6D-91AF-E52AB99F74EB}" type="pres">
      <dgm:prSet presAssocID="{C5B8B483-D896-414F-9776-96D4CF4FB8F6}" presName="connectorText" presStyleLbl="sibTrans1D1" presStyleIdx="5" presStyleCnt="19"/>
      <dgm:spPr/>
      <dgm:t>
        <a:bodyPr/>
        <a:lstStyle/>
        <a:p>
          <a:endParaRPr lang="ru-RU"/>
        </a:p>
      </dgm:t>
    </dgm:pt>
    <dgm:pt modelId="{D1C89C57-2052-43DD-A921-413B8CD6DE1D}" type="pres">
      <dgm:prSet presAssocID="{1C6151D9-1BEE-4D38-8D22-E3357AE85EAB}" presName="node" presStyleLbl="node1" presStyleIdx="6" presStyleCnt="20" custScaleX="106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D4FAB-1563-4F84-89D1-DBA5615E7001}" type="pres">
      <dgm:prSet presAssocID="{8A8C5E86-8E73-41CF-A6E9-10A00653571E}" presName="sibTrans" presStyleLbl="sibTrans1D1" presStyleIdx="6" presStyleCnt="19"/>
      <dgm:spPr/>
      <dgm:t>
        <a:bodyPr/>
        <a:lstStyle/>
        <a:p>
          <a:endParaRPr lang="ru-RU"/>
        </a:p>
      </dgm:t>
    </dgm:pt>
    <dgm:pt modelId="{9EEC4174-790D-4F46-858E-6FC027F75A56}" type="pres">
      <dgm:prSet presAssocID="{8A8C5E86-8E73-41CF-A6E9-10A00653571E}" presName="connectorText" presStyleLbl="sibTrans1D1" presStyleIdx="6" presStyleCnt="19"/>
      <dgm:spPr/>
      <dgm:t>
        <a:bodyPr/>
        <a:lstStyle/>
        <a:p>
          <a:endParaRPr lang="ru-RU"/>
        </a:p>
      </dgm:t>
    </dgm:pt>
    <dgm:pt modelId="{EA3EDFB7-C73C-41F3-8743-98E10B52C5CA}" type="pres">
      <dgm:prSet presAssocID="{C22DE69F-1DD7-41F1-95CD-D03E3B14F7F6}" presName="node" presStyleLbl="node1" presStyleIdx="7" presStyleCnt="20" custScaleX="106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DA5E5-B1D1-4812-8BF8-7B4422D91550}" type="pres">
      <dgm:prSet presAssocID="{DEA758A1-C24D-4F3E-876B-21CF38CCC134}" presName="sibTrans" presStyleLbl="sibTrans1D1" presStyleIdx="7" presStyleCnt="19"/>
      <dgm:spPr/>
      <dgm:t>
        <a:bodyPr/>
        <a:lstStyle/>
        <a:p>
          <a:endParaRPr lang="ru-RU"/>
        </a:p>
      </dgm:t>
    </dgm:pt>
    <dgm:pt modelId="{786D4D9E-BF3E-4FED-9FE7-EB1363B5C550}" type="pres">
      <dgm:prSet presAssocID="{DEA758A1-C24D-4F3E-876B-21CF38CCC134}" presName="connectorText" presStyleLbl="sibTrans1D1" presStyleIdx="7" presStyleCnt="19"/>
      <dgm:spPr/>
      <dgm:t>
        <a:bodyPr/>
        <a:lstStyle/>
        <a:p>
          <a:endParaRPr lang="ru-RU"/>
        </a:p>
      </dgm:t>
    </dgm:pt>
    <dgm:pt modelId="{0EED31CE-8AF3-4BEF-AD89-59BD1EBAEC47}" type="pres">
      <dgm:prSet presAssocID="{5CC5C0FD-ECF9-43EB-A891-D13D3831A43E}" presName="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76096-4A34-4A71-B794-3D8D87077D09}" type="pres">
      <dgm:prSet presAssocID="{281BA2D6-6C15-472B-9B34-053F38CD8CD6}" presName="sibTrans" presStyleLbl="sibTrans1D1" presStyleIdx="8" presStyleCnt="19"/>
      <dgm:spPr/>
      <dgm:t>
        <a:bodyPr/>
        <a:lstStyle/>
        <a:p>
          <a:endParaRPr lang="ru-RU"/>
        </a:p>
      </dgm:t>
    </dgm:pt>
    <dgm:pt modelId="{2D5B7FF9-79E3-4D3E-BF6C-E218E507725A}" type="pres">
      <dgm:prSet presAssocID="{281BA2D6-6C15-472B-9B34-053F38CD8CD6}" presName="connectorText" presStyleLbl="sibTrans1D1" presStyleIdx="8" presStyleCnt="19"/>
      <dgm:spPr/>
      <dgm:t>
        <a:bodyPr/>
        <a:lstStyle/>
        <a:p>
          <a:endParaRPr lang="ru-RU"/>
        </a:p>
      </dgm:t>
    </dgm:pt>
    <dgm:pt modelId="{EF9F329F-54AE-4527-B06A-C085CF0A9973}" type="pres">
      <dgm:prSet presAssocID="{5DA389DE-081E-4633-B47F-CCBF25DC3233}" presName="node" presStyleLbl="node1" presStyleIdx="9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AAEE6-FCA4-414C-96D5-C11ABB58DCE0}" type="pres">
      <dgm:prSet presAssocID="{5A5CFFEE-036E-4ADD-9A21-37050D7E31CA}" presName="sibTrans" presStyleLbl="sibTrans1D1" presStyleIdx="9" presStyleCnt="19"/>
      <dgm:spPr/>
      <dgm:t>
        <a:bodyPr/>
        <a:lstStyle/>
        <a:p>
          <a:endParaRPr lang="ru-RU"/>
        </a:p>
      </dgm:t>
    </dgm:pt>
    <dgm:pt modelId="{840CC420-979F-4F2E-BC57-4CCC249CE05A}" type="pres">
      <dgm:prSet presAssocID="{5A5CFFEE-036E-4ADD-9A21-37050D7E31CA}" presName="connectorText" presStyleLbl="sibTrans1D1" presStyleIdx="9" presStyleCnt="19"/>
      <dgm:spPr/>
      <dgm:t>
        <a:bodyPr/>
        <a:lstStyle/>
        <a:p>
          <a:endParaRPr lang="ru-RU"/>
        </a:p>
      </dgm:t>
    </dgm:pt>
    <dgm:pt modelId="{CB400615-8F5B-4DBF-B81D-C0E257B2724A}" type="pres">
      <dgm:prSet presAssocID="{F651D387-F124-4E9F-9475-9FB07929D345}" presName="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12FF2-21CC-458F-BEAF-A64C057B669A}" type="pres">
      <dgm:prSet presAssocID="{633D7E45-9703-442D-B406-EF3C921463A6}" presName="sibTrans" presStyleLbl="sibTrans1D1" presStyleIdx="10" presStyleCnt="19"/>
      <dgm:spPr/>
      <dgm:t>
        <a:bodyPr/>
        <a:lstStyle/>
        <a:p>
          <a:endParaRPr lang="ru-RU"/>
        </a:p>
      </dgm:t>
    </dgm:pt>
    <dgm:pt modelId="{E8CB09C6-EFE8-4339-9F95-2A782E9A8AE9}" type="pres">
      <dgm:prSet presAssocID="{633D7E45-9703-442D-B406-EF3C921463A6}" presName="connectorText" presStyleLbl="sibTrans1D1" presStyleIdx="10" presStyleCnt="19"/>
      <dgm:spPr/>
      <dgm:t>
        <a:bodyPr/>
        <a:lstStyle/>
        <a:p>
          <a:endParaRPr lang="ru-RU"/>
        </a:p>
      </dgm:t>
    </dgm:pt>
    <dgm:pt modelId="{C9B17436-846B-4C6A-A79F-2A77BF374538}" type="pres">
      <dgm:prSet presAssocID="{04529C0C-9333-4D63-8F65-EBE25AD74ADA}" presName="node" presStyleLbl="node1" presStyleIdx="11" presStyleCnt="20" custScaleX="108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517F7-8272-484D-825C-C709C2515371}" type="pres">
      <dgm:prSet presAssocID="{4C7DF92C-2D3C-4FAD-A5D2-01A9E8515367}" presName="sibTrans" presStyleLbl="sibTrans1D1" presStyleIdx="11" presStyleCnt="19"/>
      <dgm:spPr/>
      <dgm:t>
        <a:bodyPr/>
        <a:lstStyle/>
        <a:p>
          <a:endParaRPr lang="ru-RU"/>
        </a:p>
      </dgm:t>
    </dgm:pt>
    <dgm:pt modelId="{3056A546-F589-4A3A-9095-8228F1780BC1}" type="pres">
      <dgm:prSet presAssocID="{4C7DF92C-2D3C-4FAD-A5D2-01A9E8515367}" presName="connectorText" presStyleLbl="sibTrans1D1" presStyleIdx="11" presStyleCnt="19"/>
      <dgm:spPr/>
      <dgm:t>
        <a:bodyPr/>
        <a:lstStyle/>
        <a:p>
          <a:endParaRPr lang="ru-RU"/>
        </a:p>
      </dgm:t>
    </dgm:pt>
    <dgm:pt modelId="{8C954AE8-959C-4E23-939B-B2C5B1C6C77B}" type="pres">
      <dgm:prSet presAssocID="{E9900524-B0BA-487B-9E5B-0F6F698A4A8C}" presName="node" presStyleLbl="node1" presStyleIdx="12" presStyleCnt="20" custScaleX="104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480A1-DED6-4074-A938-40B3F239B909}" type="pres">
      <dgm:prSet presAssocID="{01F657E1-C616-4E8D-BFCD-9CC4E01E07C4}" presName="sibTrans" presStyleLbl="sibTrans1D1" presStyleIdx="12" presStyleCnt="19"/>
      <dgm:spPr/>
      <dgm:t>
        <a:bodyPr/>
        <a:lstStyle/>
        <a:p>
          <a:endParaRPr lang="ru-RU"/>
        </a:p>
      </dgm:t>
    </dgm:pt>
    <dgm:pt modelId="{BA672A54-C157-4DA6-94F2-89920816325E}" type="pres">
      <dgm:prSet presAssocID="{01F657E1-C616-4E8D-BFCD-9CC4E01E07C4}" presName="connectorText" presStyleLbl="sibTrans1D1" presStyleIdx="12" presStyleCnt="19"/>
      <dgm:spPr/>
      <dgm:t>
        <a:bodyPr/>
        <a:lstStyle/>
        <a:p>
          <a:endParaRPr lang="ru-RU"/>
        </a:p>
      </dgm:t>
    </dgm:pt>
    <dgm:pt modelId="{5FB3C7DC-49F2-4FAE-B4CD-CDC650258D22}" type="pres">
      <dgm:prSet presAssocID="{8F91CA41-1A4A-42C4-A097-69DE1EAE9128}" presName="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2E8C9-BC89-43E6-9824-8C7B95C7FF03}" type="pres">
      <dgm:prSet presAssocID="{59D3D7D5-A513-4F5B-BD58-F29D0A7893B8}" presName="sibTrans" presStyleLbl="sibTrans1D1" presStyleIdx="13" presStyleCnt="19"/>
      <dgm:spPr/>
      <dgm:t>
        <a:bodyPr/>
        <a:lstStyle/>
        <a:p>
          <a:endParaRPr lang="ru-RU"/>
        </a:p>
      </dgm:t>
    </dgm:pt>
    <dgm:pt modelId="{2849527D-0870-4294-B66D-15DA090DF5E6}" type="pres">
      <dgm:prSet presAssocID="{59D3D7D5-A513-4F5B-BD58-F29D0A7893B8}" presName="connectorText" presStyleLbl="sibTrans1D1" presStyleIdx="13" presStyleCnt="19"/>
      <dgm:spPr/>
      <dgm:t>
        <a:bodyPr/>
        <a:lstStyle/>
        <a:p>
          <a:endParaRPr lang="ru-RU"/>
        </a:p>
      </dgm:t>
    </dgm:pt>
    <dgm:pt modelId="{EDA3AD41-DC02-4971-9074-74D0E5389A6F}" type="pres">
      <dgm:prSet presAssocID="{8AC42528-9FE3-4282-A0B2-55CC60548BB6}" presName="node" presStyleLbl="node1" presStyleIdx="14" presStyleCnt="20" custLinFactNeighborY="-11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1F1F0-66AB-45EC-8173-CE1C74112B0B}" type="pres">
      <dgm:prSet presAssocID="{A026CD3C-A5D5-4C40-B175-8E4035C21E5C}" presName="sibTrans" presStyleLbl="sibTrans1D1" presStyleIdx="14" presStyleCnt="19"/>
      <dgm:spPr/>
      <dgm:t>
        <a:bodyPr/>
        <a:lstStyle/>
        <a:p>
          <a:endParaRPr lang="ru-RU"/>
        </a:p>
      </dgm:t>
    </dgm:pt>
    <dgm:pt modelId="{39B28AA7-73D9-431B-85D4-03F3E66E4B9B}" type="pres">
      <dgm:prSet presAssocID="{A026CD3C-A5D5-4C40-B175-8E4035C21E5C}" presName="connectorText" presStyleLbl="sibTrans1D1" presStyleIdx="14" presStyleCnt="19"/>
      <dgm:spPr/>
      <dgm:t>
        <a:bodyPr/>
        <a:lstStyle/>
        <a:p>
          <a:endParaRPr lang="ru-RU"/>
        </a:p>
      </dgm:t>
    </dgm:pt>
    <dgm:pt modelId="{9C8F6BDC-20D7-4CBC-BF76-73FEACE603D0}" type="pres">
      <dgm:prSet presAssocID="{9159F34C-736F-4BB0-9ABA-D67D9D0F3EDD}" presName="node" presStyleLbl="node1" presStyleIdx="15" presStyleCnt="20" custScaleX="104159" custLinFactNeighborY="-11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2F4F8-4EA8-4C8A-B294-DB563F182613}" type="pres">
      <dgm:prSet presAssocID="{DD73F554-0BCC-48EA-ACB7-FF161A6C27FF}" presName="sibTrans" presStyleLbl="sibTrans1D1" presStyleIdx="15" presStyleCnt="19"/>
      <dgm:spPr/>
      <dgm:t>
        <a:bodyPr/>
        <a:lstStyle/>
        <a:p>
          <a:endParaRPr lang="ru-RU"/>
        </a:p>
      </dgm:t>
    </dgm:pt>
    <dgm:pt modelId="{A50B651D-CE58-42EF-B4F5-7D950D13B484}" type="pres">
      <dgm:prSet presAssocID="{DD73F554-0BCC-48EA-ACB7-FF161A6C27FF}" presName="connectorText" presStyleLbl="sibTrans1D1" presStyleIdx="15" presStyleCnt="19"/>
      <dgm:spPr/>
      <dgm:t>
        <a:bodyPr/>
        <a:lstStyle/>
        <a:p>
          <a:endParaRPr lang="ru-RU"/>
        </a:p>
      </dgm:t>
    </dgm:pt>
    <dgm:pt modelId="{EB739FA7-29FB-4A2A-9CFD-858D26C92A72}" type="pres">
      <dgm:prSet presAssocID="{DF2A2250-4569-4B31-ADE9-FC9B112508B7}" presName="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34877-ED2F-4D4F-AC97-F8DF95A7F44C}" type="pres">
      <dgm:prSet presAssocID="{22998AEC-3ED8-4741-B419-CF5A1F249655}" presName="sibTrans" presStyleLbl="sibTrans1D1" presStyleIdx="16" presStyleCnt="19"/>
      <dgm:spPr/>
      <dgm:t>
        <a:bodyPr/>
        <a:lstStyle/>
        <a:p>
          <a:endParaRPr lang="ru-RU"/>
        </a:p>
      </dgm:t>
    </dgm:pt>
    <dgm:pt modelId="{17EB123F-9E8A-41B2-948E-70A9DA0719D0}" type="pres">
      <dgm:prSet presAssocID="{22998AEC-3ED8-4741-B419-CF5A1F249655}" presName="connectorText" presStyleLbl="sibTrans1D1" presStyleIdx="16" presStyleCnt="19"/>
      <dgm:spPr/>
      <dgm:t>
        <a:bodyPr/>
        <a:lstStyle/>
        <a:p>
          <a:endParaRPr lang="ru-RU"/>
        </a:p>
      </dgm:t>
    </dgm:pt>
    <dgm:pt modelId="{856F0A33-0295-4B4D-9783-143E3E9943D6}" type="pres">
      <dgm:prSet presAssocID="{69F5B6E6-902A-46A7-BE1F-3B501A5164FA}" presName="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0E7DD-6E4D-4CD2-9DC9-00B9AAC7EA10}" type="pres">
      <dgm:prSet presAssocID="{BF73EA1D-91D7-4438-99A5-C54566898087}" presName="sibTrans" presStyleLbl="sibTrans1D1" presStyleIdx="17" presStyleCnt="19"/>
      <dgm:spPr/>
      <dgm:t>
        <a:bodyPr/>
        <a:lstStyle/>
        <a:p>
          <a:endParaRPr lang="ru-RU"/>
        </a:p>
      </dgm:t>
    </dgm:pt>
    <dgm:pt modelId="{DD0E7976-E729-4079-ABAE-B354F577467C}" type="pres">
      <dgm:prSet presAssocID="{BF73EA1D-91D7-4438-99A5-C54566898087}" presName="connectorText" presStyleLbl="sibTrans1D1" presStyleIdx="17" presStyleCnt="19"/>
      <dgm:spPr/>
      <dgm:t>
        <a:bodyPr/>
        <a:lstStyle/>
        <a:p>
          <a:endParaRPr lang="ru-RU"/>
        </a:p>
      </dgm:t>
    </dgm:pt>
    <dgm:pt modelId="{75F6F690-5EE1-4846-AD90-C13AA73DF032}" type="pres">
      <dgm:prSet presAssocID="{8159C390-6300-4928-9312-66411D33281E}" presName="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1DE88-EF67-4850-949D-C11B7834643F}" type="pres">
      <dgm:prSet presAssocID="{22C5C64F-2A9D-42A4-BAB2-862358F07859}" presName="sibTrans" presStyleLbl="sibTrans1D1" presStyleIdx="18" presStyleCnt="19"/>
      <dgm:spPr/>
      <dgm:t>
        <a:bodyPr/>
        <a:lstStyle/>
        <a:p>
          <a:endParaRPr lang="ru-RU"/>
        </a:p>
      </dgm:t>
    </dgm:pt>
    <dgm:pt modelId="{ED708E50-C766-4EF8-9ECE-7612463EC152}" type="pres">
      <dgm:prSet presAssocID="{22C5C64F-2A9D-42A4-BAB2-862358F07859}" presName="connectorText" presStyleLbl="sibTrans1D1" presStyleIdx="18" presStyleCnt="19"/>
      <dgm:spPr/>
      <dgm:t>
        <a:bodyPr/>
        <a:lstStyle/>
        <a:p>
          <a:endParaRPr lang="ru-RU"/>
        </a:p>
      </dgm:t>
    </dgm:pt>
    <dgm:pt modelId="{E6C0FEAA-03A7-46E2-B95A-1DF1CE2E852C}" type="pres">
      <dgm:prSet presAssocID="{3A9D0D9E-30CE-47AC-B40F-B993730F480C}" presName="node" presStyleLbl="node1" presStyleIdx="19" presStyleCnt="20" custLinFactNeighborY="-6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8ADA86-CFC2-4485-AAB8-7801B68AC876}" type="presOf" srcId="{8AC42528-9FE3-4282-A0B2-55CC60548BB6}" destId="{EDA3AD41-DC02-4971-9074-74D0E5389A6F}" srcOrd="0" destOrd="0" presId="urn:microsoft.com/office/officeart/2005/8/layout/bProcess3"/>
    <dgm:cxn modelId="{85C70A7A-1687-430E-AE0F-90CDAC88B3CC}" type="presOf" srcId="{01F657E1-C616-4E8D-BFCD-9CC4E01E07C4}" destId="{76B480A1-DED6-4074-A938-40B3F239B909}" srcOrd="0" destOrd="0" presId="urn:microsoft.com/office/officeart/2005/8/layout/bProcess3"/>
    <dgm:cxn modelId="{B24ABBD3-6100-4A96-A6DA-6DF127EB27AA}" type="presOf" srcId="{A026CD3C-A5D5-4C40-B175-8E4035C21E5C}" destId="{12F1F1F0-66AB-45EC-8173-CE1C74112B0B}" srcOrd="0" destOrd="0" presId="urn:microsoft.com/office/officeart/2005/8/layout/bProcess3"/>
    <dgm:cxn modelId="{E091A417-60BE-4305-BE58-FBDE387B8229}" type="presOf" srcId="{7B44C1E4-6CC9-4098-A170-8EBDB95566E1}" destId="{44668D1B-9AE1-4C15-A647-C451C57B98D2}" srcOrd="0" destOrd="0" presId="urn:microsoft.com/office/officeart/2005/8/layout/bProcess3"/>
    <dgm:cxn modelId="{8FE3321D-AF6C-4E7F-BE89-C05221B6863C}" type="presOf" srcId="{5A5CFFEE-036E-4ADD-9A21-37050D7E31CA}" destId="{F94AAEE6-FCA4-414C-96D5-C11ABB58DCE0}" srcOrd="0" destOrd="0" presId="urn:microsoft.com/office/officeart/2005/8/layout/bProcess3"/>
    <dgm:cxn modelId="{0EC98BBF-899F-4634-B27F-F7683EAFD662}" type="presOf" srcId="{BF73EA1D-91D7-4438-99A5-C54566898087}" destId="{DD0E7976-E729-4079-ABAE-B354F577467C}" srcOrd="1" destOrd="0" presId="urn:microsoft.com/office/officeart/2005/8/layout/bProcess3"/>
    <dgm:cxn modelId="{3D16F338-E37C-49EC-B471-908B63443921}" srcId="{8EC7D0B5-D0C8-4F8F-AF21-6D10E53C9DAD}" destId="{7B44C1E4-6CC9-4098-A170-8EBDB95566E1}" srcOrd="2" destOrd="0" parTransId="{AF73EE94-24FA-4B01-9FC5-B7A87EFF6D26}" sibTransId="{076791B5-AAEC-4D0C-9F4D-0DE6FE2BF487}"/>
    <dgm:cxn modelId="{0A9DE353-00B4-4562-847A-C2640A262759}" type="presOf" srcId="{DD73F554-0BCC-48EA-ACB7-FF161A6C27FF}" destId="{A50B651D-CE58-42EF-B4F5-7D950D13B484}" srcOrd="1" destOrd="0" presId="urn:microsoft.com/office/officeart/2005/8/layout/bProcess3"/>
    <dgm:cxn modelId="{687AD595-F108-4DAF-855B-5891CCCFB915}" type="presOf" srcId="{22998AEC-3ED8-4741-B419-CF5A1F249655}" destId="{17EB123F-9E8A-41B2-948E-70A9DA0719D0}" srcOrd="1" destOrd="0" presId="urn:microsoft.com/office/officeart/2005/8/layout/bProcess3"/>
    <dgm:cxn modelId="{2C69CEF2-667D-4361-8196-78F10F5EC633}" type="presOf" srcId="{8F91CA41-1A4A-42C4-A097-69DE1EAE9128}" destId="{5FB3C7DC-49F2-4FAE-B4CD-CDC650258D22}" srcOrd="0" destOrd="0" presId="urn:microsoft.com/office/officeart/2005/8/layout/bProcess3"/>
    <dgm:cxn modelId="{30A0522A-30A0-480A-9AA9-73299608F297}" srcId="{8EC7D0B5-D0C8-4F8F-AF21-6D10E53C9DAD}" destId="{69F5B6E6-902A-46A7-BE1F-3B501A5164FA}" srcOrd="17" destOrd="0" parTransId="{E1411E95-1FA0-4F3B-87E0-3A589B1AF8D7}" sibTransId="{BF73EA1D-91D7-4438-99A5-C54566898087}"/>
    <dgm:cxn modelId="{51E2C2CE-C2CC-466B-B322-D50698FE9729}" type="presOf" srcId="{22C5C64F-2A9D-42A4-BAB2-862358F07859}" destId="{6091DE88-EF67-4850-949D-C11B7834643F}" srcOrd="0" destOrd="0" presId="urn:microsoft.com/office/officeart/2005/8/layout/bProcess3"/>
    <dgm:cxn modelId="{8EDD42A0-CFCB-4FEA-8036-0A5C5DCFD825}" type="presOf" srcId="{076791B5-AAEC-4D0C-9F4D-0DE6FE2BF487}" destId="{F19A138C-5434-4E2B-904E-03AA9E26352E}" srcOrd="0" destOrd="0" presId="urn:microsoft.com/office/officeart/2005/8/layout/bProcess3"/>
    <dgm:cxn modelId="{A181C944-2956-40D4-9B36-1D6923B3AEA6}" type="presOf" srcId="{281BA2D6-6C15-472B-9B34-053F38CD8CD6}" destId="{10976096-4A34-4A71-B794-3D8D87077D09}" srcOrd="0" destOrd="0" presId="urn:microsoft.com/office/officeart/2005/8/layout/bProcess3"/>
    <dgm:cxn modelId="{B2DA5DD5-C341-46F2-979C-C8FBDC66B712}" srcId="{8EC7D0B5-D0C8-4F8F-AF21-6D10E53C9DAD}" destId="{1C6151D9-1BEE-4D38-8D22-E3357AE85EAB}" srcOrd="6" destOrd="0" parTransId="{6964E9D5-AC13-48FC-8171-192CC96D38A6}" sibTransId="{8A8C5E86-8E73-41CF-A6E9-10A00653571E}"/>
    <dgm:cxn modelId="{72AAA848-9EF8-4E5B-ABFF-CF3A102D4375}" type="presOf" srcId="{8159C390-6300-4928-9312-66411D33281E}" destId="{75F6F690-5EE1-4846-AD90-C13AA73DF032}" srcOrd="0" destOrd="0" presId="urn:microsoft.com/office/officeart/2005/8/layout/bProcess3"/>
    <dgm:cxn modelId="{A917ADD9-5294-43A7-9230-36757B6974F3}" type="presOf" srcId="{C22DE69F-1DD7-41F1-95CD-D03E3B14F7F6}" destId="{EA3EDFB7-C73C-41F3-8743-98E10B52C5CA}" srcOrd="0" destOrd="0" presId="urn:microsoft.com/office/officeart/2005/8/layout/bProcess3"/>
    <dgm:cxn modelId="{7444886E-C035-44FA-AE4B-6D601BC550EB}" type="presOf" srcId="{5DA389DE-081E-4633-B47F-CCBF25DC3233}" destId="{EF9F329F-54AE-4527-B06A-C085CF0A9973}" srcOrd="0" destOrd="0" presId="urn:microsoft.com/office/officeart/2005/8/layout/bProcess3"/>
    <dgm:cxn modelId="{183D5397-3B51-4A75-94D4-ED883583FD4C}" type="presOf" srcId="{FD70DBE8-9C4B-4284-BD0D-C126A6D407B8}" destId="{A0AFBBFF-1923-4B0C-810F-49883BE0393B}" srcOrd="0" destOrd="0" presId="urn:microsoft.com/office/officeart/2005/8/layout/bProcess3"/>
    <dgm:cxn modelId="{70DB0EBE-5364-4F4A-BA32-E0D1747A5C92}" type="presOf" srcId="{A026CD3C-A5D5-4C40-B175-8E4035C21E5C}" destId="{39B28AA7-73D9-431B-85D4-03F3E66E4B9B}" srcOrd="1" destOrd="0" presId="urn:microsoft.com/office/officeart/2005/8/layout/bProcess3"/>
    <dgm:cxn modelId="{815DFA95-7F74-4854-AAB8-7DC5011890B3}" type="presOf" srcId="{281BA2D6-6C15-472B-9B34-053F38CD8CD6}" destId="{2D5B7FF9-79E3-4D3E-BF6C-E218E507725A}" srcOrd="1" destOrd="0" presId="urn:microsoft.com/office/officeart/2005/8/layout/bProcess3"/>
    <dgm:cxn modelId="{87321484-C94B-4227-9106-C4A0BB6D5C1A}" srcId="{8EC7D0B5-D0C8-4F8F-AF21-6D10E53C9DAD}" destId="{8159C390-6300-4928-9312-66411D33281E}" srcOrd="18" destOrd="0" parTransId="{7AC419A1-25DF-406A-82CA-DB42C7DEC5AC}" sibTransId="{22C5C64F-2A9D-42A4-BAB2-862358F07859}"/>
    <dgm:cxn modelId="{F48818F5-206A-475C-8BF4-55F3C051769C}" type="presOf" srcId="{04529C0C-9333-4D63-8F65-EBE25AD74ADA}" destId="{C9B17436-846B-4C6A-A79F-2A77BF374538}" srcOrd="0" destOrd="0" presId="urn:microsoft.com/office/officeart/2005/8/layout/bProcess3"/>
    <dgm:cxn modelId="{586043C8-5D4D-4949-BBFF-9D3E2032C69C}" srcId="{8EC7D0B5-D0C8-4F8F-AF21-6D10E53C9DAD}" destId="{E9900524-B0BA-487B-9E5B-0F6F698A4A8C}" srcOrd="12" destOrd="0" parTransId="{1914E0C3-25DA-429E-9077-9B113C1DE92F}" sibTransId="{01F657E1-C616-4E8D-BFCD-9CC4E01E07C4}"/>
    <dgm:cxn modelId="{6AE80935-031F-4F27-AA98-821F0FA8B663}" type="presOf" srcId="{8EC7D0B5-D0C8-4F8F-AF21-6D10E53C9DAD}" destId="{2A50100D-A50F-4CBF-B711-0FBDBCE71D5C}" srcOrd="0" destOrd="0" presId="urn:microsoft.com/office/officeart/2005/8/layout/bProcess3"/>
    <dgm:cxn modelId="{37A2C7A9-8E97-437A-B8C3-4E42812830ED}" type="presOf" srcId="{97BB643B-A0BA-4D35-9D43-9D5E6F5CE135}" destId="{FA12F604-4F34-4064-B9F9-750E1589858A}" srcOrd="0" destOrd="0" presId="urn:microsoft.com/office/officeart/2005/8/layout/bProcess3"/>
    <dgm:cxn modelId="{5C31365A-B291-4423-B05B-4053156450ED}" srcId="{8EC7D0B5-D0C8-4F8F-AF21-6D10E53C9DAD}" destId="{5CC5C0FD-ECF9-43EB-A891-D13D3831A43E}" srcOrd="8" destOrd="0" parTransId="{67134977-D914-44E8-936D-1D2E1943C421}" sibTransId="{281BA2D6-6C15-472B-9B34-053F38CD8CD6}"/>
    <dgm:cxn modelId="{0C9701D5-029A-4A05-A36A-B603B19FE737}" type="presOf" srcId="{C21BCDFC-67C6-43B5-9312-5228664120F4}" destId="{3B78685B-0614-4284-A86C-CD09FA8D0C11}" srcOrd="0" destOrd="0" presId="urn:microsoft.com/office/officeart/2005/8/layout/bProcess3"/>
    <dgm:cxn modelId="{7E672934-5545-4CB5-93DA-72C8F286352A}" type="presOf" srcId="{B635BCCC-6B13-4291-8ACC-61CD827D31EF}" destId="{2A4EAAA6-21F8-4431-A056-2619F536CF05}" srcOrd="0" destOrd="0" presId="urn:microsoft.com/office/officeart/2005/8/layout/bProcess3"/>
    <dgm:cxn modelId="{BE052307-B5DC-49F9-8DE8-0B8B8E68194F}" type="presOf" srcId="{4C7DF92C-2D3C-4FAD-A5D2-01A9E8515367}" destId="{979517F7-8272-484D-825C-C709C2515371}" srcOrd="0" destOrd="0" presId="urn:microsoft.com/office/officeart/2005/8/layout/bProcess3"/>
    <dgm:cxn modelId="{DC34EF8E-D8CB-4D95-BF60-2F07B9BC67BE}" type="presOf" srcId="{59D3D7D5-A513-4F5B-BD58-F29D0A7893B8}" destId="{2849527D-0870-4294-B66D-15DA090DF5E6}" srcOrd="1" destOrd="0" presId="urn:microsoft.com/office/officeart/2005/8/layout/bProcess3"/>
    <dgm:cxn modelId="{EFCB2167-8198-4948-9294-C98A061A165B}" type="presOf" srcId="{C5B8B483-D896-414F-9776-96D4CF4FB8F6}" destId="{7EE760B5-A11D-4B6D-91AF-E52AB99F74EB}" srcOrd="1" destOrd="0" presId="urn:microsoft.com/office/officeart/2005/8/layout/bProcess3"/>
    <dgm:cxn modelId="{A428BDE8-9A8A-4D5C-BEC3-8DB5BF28F43B}" srcId="{8EC7D0B5-D0C8-4F8F-AF21-6D10E53C9DAD}" destId="{04529C0C-9333-4D63-8F65-EBE25AD74ADA}" srcOrd="11" destOrd="0" parTransId="{A67315D8-D494-4CF8-80C4-1A008E8924B2}" sibTransId="{4C7DF92C-2D3C-4FAD-A5D2-01A9E8515367}"/>
    <dgm:cxn modelId="{605ACD97-8E2F-4EDF-8311-B6C76A1B20F4}" type="presOf" srcId="{F6CB9F4E-31C2-45ED-BA10-9452267B77C7}" destId="{66AF25BA-9D82-456A-9262-6B35D817F09F}" srcOrd="0" destOrd="0" presId="urn:microsoft.com/office/officeart/2005/8/layout/bProcess3"/>
    <dgm:cxn modelId="{4B944BDC-4387-48B8-9051-0B672E212559}" srcId="{8EC7D0B5-D0C8-4F8F-AF21-6D10E53C9DAD}" destId="{5DA389DE-081E-4633-B47F-CCBF25DC3233}" srcOrd="9" destOrd="0" parTransId="{CEC99B53-003D-431D-8188-C37AD6786749}" sibTransId="{5A5CFFEE-036E-4ADD-9A21-37050D7E31CA}"/>
    <dgm:cxn modelId="{4F7892FD-4D97-4DF0-AF77-4E56349CF256}" srcId="{8EC7D0B5-D0C8-4F8F-AF21-6D10E53C9DAD}" destId="{BBCF98DB-7EB3-4251-8D4A-20439A39AAB0}" srcOrd="0" destOrd="0" parTransId="{747AFE6B-845F-4382-913E-826949AAD7A7}" sibTransId="{97BB643B-A0BA-4D35-9D43-9D5E6F5CE135}"/>
    <dgm:cxn modelId="{AFB99961-2C52-4594-9468-96881D85108B}" type="presOf" srcId="{01F657E1-C616-4E8D-BFCD-9CC4E01E07C4}" destId="{BA672A54-C157-4DA6-94F2-89920816325E}" srcOrd="1" destOrd="0" presId="urn:microsoft.com/office/officeart/2005/8/layout/bProcess3"/>
    <dgm:cxn modelId="{4C864CF2-73EA-42C0-AF34-2DCD9BE6BF82}" type="presOf" srcId="{22C5C64F-2A9D-42A4-BAB2-862358F07859}" destId="{ED708E50-C766-4EF8-9ECE-7612463EC152}" srcOrd="1" destOrd="0" presId="urn:microsoft.com/office/officeart/2005/8/layout/bProcess3"/>
    <dgm:cxn modelId="{D2BD465A-AB80-4E49-B26F-A568248CBBF8}" type="presOf" srcId="{3A9D0D9E-30CE-47AC-B40F-B993730F480C}" destId="{E6C0FEAA-03A7-46E2-B95A-1DF1CE2E852C}" srcOrd="0" destOrd="0" presId="urn:microsoft.com/office/officeart/2005/8/layout/bProcess3"/>
    <dgm:cxn modelId="{0FFEB0E2-2687-4F65-9C50-3FFF0D0D4C2A}" type="presOf" srcId="{F651D387-F124-4E9F-9475-9FB07929D345}" destId="{CB400615-8F5B-4DBF-B81D-C0E257B2724A}" srcOrd="0" destOrd="0" presId="urn:microsoft.com/office/officeart/2005/8/layout/bProcess3"/>
    <dgm:cxn modelId="{42EEEF8D-9451-4343-A913-504439BF6AB9}" srcId="{8EC7D0B5-D0C8-4F8F-AF21-6D10E53C9DAD}" destId="{8F91CA41-1A4A-42C4-A097-69DE1EAE9128}" srcOrd="13" destOrd="0" parTransId="{83F1D69E-805A-48C6-9D62-C8C990D08E76}" sibTransId="{59D3D7D5-A513-4F5B-BD58-F29D0A7893B8}"/>
    <dgm:cxn modelId="{6BEA473B-6172-4DA4-AA89-7C65FA5CB71A}" type="presOf" srcId="{F6CB9F4E-31C2-45ED-BA10-9452267B77C7}" destId="{4027EE99-3161-4C7D-9573-F888ABE7734B}" srcOrd="1" destOrd="0" presId="urn:microsoft.com/office/officeart/2005/8/layout/bProcess3"/>
    <dgm:cxn modelId="{9FE468BE-48C0-4D2E-995B-01CF048B7676}" type="presOf" srcId="{62B3C688-BC75-4FF4-8875-CBB59F12D761}" destId="{38358FCF-8DFC-49DC-8468-3FB0069A689D}" srcOrd="0" destOrd="0" presId="urn:microsoft.com/office/officeart/2005/8/layout/bProcess3"/>
    <dgm:cxn modelId="{260A12F5-84C4-4A8B-BD8D-E9929AD8AE18}" type="presOf" srcId="{69F5B6E6-902A-46A7-BE1F-3B501A5164FA}" destId="{856F0A33-0295-4B4D-9783-143E3E9943D6}" srcOrd="0" destOrd="0" presId="urn:microsoft.com/office/officeart/2005/8/layout/bProcess3"/>
    <dgm:cxn modelId="{B9ECABB1-4756-4321-A341-46A8E3610078}" type="presOf" srcId="{59D3D7D5-A513-4F5B-BD58-F29D0A7893B8}" destId="{9692E8C9-BC89-43E6-9824-8C7B95C7FF03}" srcOrd="0" destOrd="0" presId="urn:microsoft.com/office/officeart/2005/8/layout/bProcess3"/>
    <dgm:cxn modelId="{60A97318-5951-474D-8C85-8FE9B7296B04}" srcId="{8EC7D0B5-D0C8-4F8F-AF21-6D10E53C9DAD}" destId="{62B3C688-BC75-4FF4-8875-CBB59F12D761}" srcOrd="5" destOrd="0" parTransId="{C683BDFC-12C6-43F8-975E-6C56A9BF90AA}" sibTransId="{C5B8B483-D896-414F-9776-96D4CF4FB8F6}"/>
    <dgm:cxn modelId="{5F0A4D25-603F-41F2-AB6C-2F5BA39A2F11}" type="presOf" srcId="{DD73F554-0BCC-48EA-ACB7-FF161A6C27FF}" destId="{B6F2F4F8-4EA8-4C8A-B294-DB563F182613}" srcOrd="0" destOrd="0" presId="urn:microsoft.com/office/officeart/2005/8/layout/bProcess3"/>
    <dgm:cxn modelId="{705C9FD4-A150-48A1-AE26-57E24814B3AB}" srcId="{8EC7D0B5-D0C8-4F8F-AF21-6D10E53C9DAD}" destId="{3A9D0D9E-30CE-47AC-B40F-B993730F480C}" srcOrd="19" destOrd="0" parTransId="{4A1B401B-F14C-4FB8-A097-9203DA67267A}" sibTransId="{E252B332-EC4D-4149-823F-24ADA6375FB2}"/>
    <dgm:cxn modelId="{3392E534-5263-4463-8D8C-CA24F5DA131E}" type="presOf" srcId="{DF2A2250-4569-4B31-ADE9-FC9B112508B7}" destId="{EB739FA7-29FB-4A2A-9CFD-858D26C92A72}" srcOrd="0" destOrd="0" presId="urn:microsoft.com/office/officeart/2005/8/layout/bProcess3"/>
    <dgm:cxn modelId="{4EE2C11E-0CB6-4344-BCA6-BEA59FD5B606}" srcId="{8EC7D0B5-D0C8-4F8F-AF21-6D10E53C9DAD}" destId="{DF2A2250-4569-4B31-ADE9-FC9B112508B7}" srcOrd="16" destOrd="0" parTransId="{1925EB4B-84B6-4220-8680-56B624C3E1BD}" sibTransId="{22998AEC-3ED8-4741-B419-CF5A1F249655}"/>
    <dgm:cxn modelId="{886F4ED9-4955-46D5-8076-AC78FA05AC9A}" type="presOf" srcId="{633D7E45-9703-442D-B406-EF3C921463A6}" destId="{E8CB09C6-EFE8-4339-9F95-2A782E9A8AE9}" srcOrd="1" destOrd="0" presId="urn:microsoft.com/office/officeart/2005/8/layout/bProcess3"/>
    <dgm:cxn modelId="{E7D1CE27-0377-4DA2-A17E-51341DF3ACAD}" srcId="{8EC7D0B5-D0C8-4F8F-AF21-6D10E53C9DAD}" destId="{9159F34C-736F-4BB0-9ABA-D67D9D0F3EDD}" srcOrd="15" destOrd="0" parTransId="{C209285A-CBBC-4FF9-B996-647EB2108799}" sibTransId="{DD73F554-0BCC-48EA-ACB7-FF161A6C27FF}"/>
    <dgm:cxn modelId="{FEE43A78-EED0-4D11-BD47-6384E94A45C6}" type="presOf" srcId="{4C7DF92C-2D3C-4FAD-A5D2-01A9E8515367}" destId="{3056A546-F589-4A3A-9095-8228F1780BC1}" srcOrd="1" destOrd="0" presId="urn:microsoft.com/office/officeart/2005/8/layout/bProcess3"/>
    <dgm:cxn modelId="{C6960404-EF84-470E-8AD7-BBFF75220493}" type="presOf" srcId="{5A5CFFEE-036E-4ADD-9A21-37050D7E31CA}" destId="{840CC420-979F-4F2E-BC57-4CCC249CE05A}" srcOrd="1" destOrd="0" presId="urn:microsoft.com/office/officeart/2005/8/layout/bProcess3"/>
    <dgm:cxn modelId="{A401AFC1-00C1-4EC2-865E-B3D3892C4DF9}" type="presOf" srcId="{633D7E45-9703-442D-B406-EF3C921463A6}" destId="{0FC12FF2-21CC-458F-BEAF-A64C057B669A}" srcOrd="0" destOrd="0" presId="urn:microsoft.com/office/officeart/2005/8/layout/bProcess3"/>
    <dgm:cxn modelId="{8D3A76F7-991C-4346-B102-8DD808699444}" srcId="{8EC7D0B5-D0C8-4F8F-AF21-6D10E53C9DAD}" destId="{8AC42528-9FE3-4282-A0B2-55CC60548BB6}" srcOrd="14" destOrd="0" parTransId="{F81C9CCD-5EF6-48F8-A190-74A3C93AA057}" sibTransId="{A026CD3C-A5D5-4C40-B175-8E4035C21E5C}"/>
    <dgm:cxn modelId="{4CC063EF-F644-47F5-A7F5-CCF0802BAE69}" srcId="{8EC7D0B5-D0C8-4F8F-AF21-6D10E53C9DAD}" destId="{FD70DBE8-9C4B-4284-BD0D-C126A6D407B8}" srcOrd="4" destOrd="0" parTransId="{9FB9E51C-11DF-4C24-ADC9-4912E9E28AF1}" sibTransId="{D5BB8522-6C53-42AB-8D1B-9F1E11738D88}"/>
    <dgm:cxn modelId="{457149D9-666A-4734-8D32-2A9F3CF472C6}" srcId="{8EC7D0B5-D0C8-4F8F-AF21-6D10E53C9DAD}" destId="{B635BCCC-6B13-4291-8ACC-61CD827D31EF}" srcOrd="1" destOrd="0" parTransId="{E3005F69-2DFD-496F-82EF-A2B4FF88585C}" sibTransId="{F6CB9F4E-31C2-45ED-BA10-9452267B77C7}"/>
    <dgm:cxn modelId="{66C0A19C-B157-41CC-980F-0FA2094A17F0}" type="presOf" srcId="{1C6151D9-1BEE-4D38-8D22-E3357AE85EAB}" destId="{D1C89C57-2052-43DD-A921-413B8CD6DE1D}" srcOrd="0" destOrd="0" presId="urn:microsoft.com/office/officeart/2005/8/layout/bProcess3"/>
    <dgm:cxn modelId="{11D5C062-9774-4672-94F8-4AF931786941}" type="presOf" srcId="{9159F34C-736F-4BB0-9ABA-D67D9D0F3EDD}" destId="{9C8F6BDC-20D7-4CBC-BF76-73FEACE603D0}" srcOrd="0" destOrd="0" presId="urn:microsoft.com/office/officeart/2005/8/layout/bProcess3"/>
    <dgm:cxn modelId="{4E5D024E-4BB9-4C45-A5CA-C90B4C2EA11C}" type="presOf" srcId="{81FAA4FA-9B2D-4A81-A137-6A987DEB1516}" destId="{1553BD37-1198-4187-924C-284839234199}" srcOrd="0" destOrd="0" presId="urn:microsoft.com/office/officeart/2005/8/layout/bProcess3"/>
    <dgm:cxn modelId="{4D0E7E2A-9FE7-41E9-B19A-0E27611E530B}" type="presOf" srcId="{97BB643B-A0BA-4D35-9D43-9D5E6F5CE135}" destId="{024E0C9F-7FEA-4C88-A88C-D09B6C2EA3EC}" srcOrd="1" destOrd="0" presId="urn:microsoft.com/office/officeart/2005/8/layout/bProcess3"/>
    <dgm:cxn modelId="{BC32A39E-0A8B-4E7E-BBA9-AA27FDAD2FB0}" type="presOf" srcId="{BF73EA1D-91D7-4438-99A5-C54566898087}" destId="{3AB0E7DD-6E4D-4CD2-9DC9-00B9AAC7EA10}" srcOrd="0" destOrd="0" presId="urn:microsoft.com/office/officeart/2005/8/layout/bProcess3"/>
    <dgm:cxn modelId="{B2A6F977-61E1-4D13-9506-4AF605B03D10}" type="presOf" srcId="{D5BB8522-6C53-42AB-8D1B-9F1E11738D88}" destId="{C037D873-BED7-4884-A0DD-8066F344163B}" srcOrd="1" destOrd="0" presId="urn:microsoft.com/office/officeart/2005/8/layout/bProcess3"/>
    <dgm:cxn modelId="{06D2A9B6-C28C-46A5-8562-834A2E68B703}" type="presOf" srcId="{22998AEC-3ED8-4741-B419-CF5A1F249655}" destId="{50B34877-ED2F-4D4F-AC97-F8DF95A7F44C}" srcOrd="0" destOrd="0" presId="urn:microsoft.com/office/officeart/2005/8/layout/bProcess3"/>
    <dgm:cxn modelId="{2EDA178A-7109-4F0B-A9FE-F13B56C0E547}" type="presOf" srcId="{DEA758A1-C24D-4F3E-876B-21CF38CCC134}" destId="{ACCDA5E5-B1D1-4812-8BF8-7B4422D91550}" srcOrd="0" destOrd="0" presId="urn:microsoft.com/office/officeart/2005/8/layout/bProcess3"/>
    <dgm:cxn modelId="{08176BF7-363C-40EF-8E87-89C23E5A0E93}" type="presOf" srcId="{8A8C5E86-8E73-41CF-A6E9-10A00653571E}" destId="{9EEC4174-790D-4F46-858E-6FC027F75A56}" srcOrd="1" destOrd="0" presId="urn:microsoft.com/office/officeart/2005/8/layout/bProcess3"/>
    <dgm:cxn modelId="{FB4E0F79-8A01-4C88-8A2A-F033195E9D3F}" type="presOf" srcId="{DEA758A1-C24D-4F3E-876B-21CF38CCC134}" destId="{786D4D9E-BF3E-4FED-9FE7-EB1363B5C550}" srcOrd="1" destOrd="0" presId="urn:microsoft.com/office/officeart/2005/8/layout/bProcess3"/>
    <dgm:cxn modelId="{B59333A2-667D-4DC8-A804-5A50D1EEE8BC}" type="presOf" srcId="{BBCF98DB-7EB3-4251-8D4A-20439A39AAB0}" destId="{CD5E5D10-19C3-41A3-9FB9-7C549E505518}" srcOrd="0" destOrd="0" presId="urn:microsoft.com/office/officeart/2005/8/layout/bProcess3"/>
    <dgm:cxn modelId="{953295F8-4F57-43B1-B997-ADC5A87E55C8}" srcId="{8EC7D0B5-D0C8-4F8F-AF21-6D10E53C9DAD}" destId="{C22DE69F-1DD7-41F1-95CD-D03E3B14F7F6}" srcOrd="7" destOrd="0" parTransId="{59C31595-29D1-4EB7-BD3D-9C885F56318A}" sibTransId="{DEA758A1-C24D-4F3E-876B-21CF38CCC134}"/>
    <dgm:cxn modelId="{D066A2F2-FACD-448D-B433-088A9D103B3E}" type="presOf" srcId="{8A8C5E86-8E73-41CF-A6E9-10A00653571E}" destId="{24CD4FAB-1563-4F84-89D1-DBA5615E7001}" srcOrd="0" destOrd="0" presId="urn:microsoft.com/office/officeart/2005/8/layout/bProcess3"/>
    <dgm:cxn modelId="{75226253-2192-4090-BF49-6215C3D83CB4}" type="presOf" srcId="{C5B8B483-D896-414F-9776-96D4CF4FB8F6}" destId="{5F59C7D6-0F57-4391-B19E-3B98C2C3BBDB}" srcOrd="0" destOrd="0" presId="urn:microsoft.com/office/officeart/2005/8/layout/bProcess3"/>
    <dgm:cxn modelId="{6306479B-D4CA-41DB-B5E6-9CB254E0CB18}" type="presOf" srcId="{076791B5-AAEC-4D0C-9F4D-0DE6FE2BF487}" destId="{FA161197-2966-4A00-B406-772CA3F50FB3}" srcOrd="1" destOrd="0" presId="urn:microsoft.com/office/officeart/2005/8/layout/bProcess3"/>
    <dgm:cxn modelId="{68B70B09-35A8-4B22-B58F-8DF5303F83E8}" type="presOf" srcId="{E9900524-B0BA-487B-9E5B-0F6F698A4A8C}" destId="{8C954AE8-959C-4E23-939B-B2C5B1C6C77B}" srcOrd="0" destOrd="0" presId="urn:microsoft.com/office/officeart/2005/8/layout/bProcess3"/>
    <dgm:cxn modelId="{F45D7A6F-5893-4922-99EA-5A77CD00F14B}" srcId="{8EC7D0B5-D0C8-4F8F-AF21-6D10E53C9DAD}" destId="{F651D387-F124-4E9F-9475-9FB07929D345}" srcOrd="10" destOrd="0" parTransId="{F81AB118-BF90-4006-8344-86EF0D32B4F6}" sibTransId="{633D7E45-9703-442D-B406-EF3C921463A6}"/>
    <dgm:cxn modelId="{46D94ACA-EDB7-4EA5-A317-D86AD063858B}" type="presOf" srcId="{5CC5C0FD-ECF9-43EB-A891-D13D3831A43E}" destId="{0EED31CE-8AF3-4BEF-AD89-59BD1EBAEC47}" srcOrd="0" destOrd="0" presId="urn:microsoft.com/office/officeart/2005/8/layout/bProcess3"/>
    <dgm:cxn modelId="{A976B722-C7C0-4126-BF41-4218AFA85C14}" type="presOf" srcId="{D5BB8522-6C53-42AB-8D1B-9F1E11738D88}" destId="{7D4CA1C9-D799-426D-B0C2-389A7B7A203E}" srcOrd="0" destOrd="0" presId="urn:microsoft.com/office/officeart/2005/8/layout/bProcess3"/>
    <dgm:cxn modelId="{A8777080-5665-4F32-BFFC-7A0204A2846F}" srcId="{8EC7D0B5-D0C8-4F8F-AF21-6D10E53C9DAD}" destId="{81FAA4FA-9B2D-4A81-A137-6A987DEB1516}" srcOrd="3" destOrd="0" parTransId="{35A02346-480F-495E-AA8B-B2D7BABE16AE}" sibTransId="{C21BCDFC-67C6-43B5-9312-5228664120F4}"/>
    <dgm:cxn modelId="{DB1D4E00-B952-4CBE-91F8-AB309754E0C7}" type="presOf" srcId="{C21BCDFC-67C6-43B5-9312-5228664120F4}" destId="{0AA1CA23-5E63-432B-8AEE-B3504D960531}" srcOrd="1" destOrd="0" presId="urn:microsoft.com/office/officeart/2005/8/layout/bProcess3"/>
    <dgm:cxn modelId="{B0E72228-5ECD-48EF-A8E7-B1F73B2C8215}" type="presParOf" srcId="{2A50100D-A50F-4CBF-B711-0FBDBCE71D5C}" destId="{CD5E5D10-19C3-41A3-9FB9-7C549E505518}" srcOrd="0" destOrd="0" presId="urn:microsoft.com/office/officeart/2005/8/layout/bProcess3"/>
    <dgm:cxn modelId="{8A368938-15BE-4428-801C-0A54A15B1D50}" type="presParOf" srcId="{2A50100D-A50F-4CBF-B711-0FBDBCE71D5C}" destId="{FA12F604-4F34-4064-B9F9-750E1589858A}" srcOrd="1" destOrd="0" presId="urn:microsoft.com/office/officeart/2005/8/layout/bProcess3"/>
    <dgm:cxn modelId="{9F9AD1D7-25EC-46EC-9336-2263638F2F34}" type="presParOf" srcId="{FA12F604-4F34-4064-B9F9-750E1589858A}" destId="{024E0C9F-7FEA-4C88-A88C-D09B6C2EA3EC}" srcOrd="0" destOrd="0" presId="urn:microsoft.com/office/officeart/2005/8/layout/bProcess3"/>
    <dgm:cxn modelId="{B5B66951-E4A8-483E-A0C4-E435C3D304AE}" type="presParOf" srcId="{2A50100D-A50F-4CBF-B711-0FBDBCE71D5C}" destId="{2A4EAAA6-21F8-4431-A056-2619F536CF05}" srcOrd="2" destOrd="0" presId="urn:microsoft.com/office/officeart/2005/8/layout/bProcess3"/>
    <dgm:cxn modelId="{60CA9A96-3C21-4851-ABD4-2C9AD5C3B313}" type="presParOf" srcId="{2A50100D-A50F-4CBF-B711-0FBDBCE71D5C}" destId="{66AF25BA-9D82-456A-9262-6B35D817F09F}" srcOrd="3" destOrd="0" presId="urn:microsoft.com/office/officeart/2005/8/layout/bProcess3"/>
    <dgm:cxn modelId="{3D1FCEC8-5F7D-4911-9106-B8E9C81DEDA5}" type="presParOf" srcId="{66AF25BA-9D82-456A-9262-6B35D817F09F}" destId="{4027EE99-3161-4C7D-9573-F888ABE7734B}" srcOrd="0" destOrd="0" presId="urn:microsoft.com/office/officeart/2005/8/layout/bProcess3"/>
    <dgm:cxn modelId="{A2EAEAF4-387A-42E2-B6F4-7179D6A1A95E}" type="presParOf" srcId="{2A50100D-A50F-4CBF-B711-0FBDBCE71D5C}" destId="{44668D1B-9AE1-4C15-A647-C451C57B98D2}" srcOrd="4" destOrd="0" presId="urn:microsoft.com/office/officeart/2005/8/layout/bProcess3"/>
    <dgm:cxn modelId="{3C50C74A-353B-4E38-8C7F-BBF4B01F16E3}" type="presParOf" srcId="{2A50100D-A50F-4CBF-B711-0FBDBCE71D5C}" destId="{F19A138C-5434-4E2B-904E-03AA9E26352E}" srcOrd="5" destOrd="0" presId="urn:microsoft.com/office/officeart/2005/8/layout/bProcess3"/>
    <dgm:cxn modelId="{38429DCB-51E9-4F8B-91C9-A468B27587B7}" type="presParOf" srcId="{F19A138C-5434-4E2B-904E-03AA9E26352E}" destId="{FA161197-2966-4A00-B406-772CA3F50FB3}" srcOrd="0" destOrd="0" presId="urn:microsoft.com/office/officeart/2005/8/layout/bProcess3"/>
    <dgm:cxn modelId="{1DDBFE43-EB02-4776-ADF5-F1DF73D23824}" type="presParOf" srcId="{2A50100D-A50F-4CBF-B711-0FBDBCE71D5C}" destId="{1553BD37-1198-4187-924C-284839234199}" srcOrd="6" destOrd="0" presId="urn:microsoft.com/office/officeart/2005/8/layout/bProcess3"/>
    <dgm:cxn modelId="{18690FC2-A9C1-405A-B74B-1808D857F2B1}" type="presParOf" srcId="{2A50100D-A50F-4CBF-B711-0FBDBCE71D5C}" destId="{3B78685B-0614-4284-A86C-CD09FA8D0C11}" srcOrd="7" destOrd="0" presId="urn:microsoft.com/office/officeart/2005/8/layout/bProcess3"/>
    <dgm:cxn modelId="{A170DC69-3DAA-4F87-947C-0B1FF6F107A1}" type="presParOf" srcId="{3B78685B-0614-4284-A86C-CD09FA8D0C11}" destId="{0AA1CA23-5E63-432B-8AEE-B3504D960531}" srcOrd="0" destOrd="0" presId="urn:microsoft.com/office/officeart/2005/8/layout/bProcess3"/>
    <dgm:cxn modelId="{4A8E4DA3-3A65-47C9-A9A9-2E59ECD26B7D}" type="presParOf" srcId="{2A50100D-A50F-4CBF-B711-0FBDBCE71D5C}" destId="{A0AFBBFF-1923-4B0C-810F-49883BE0393B}" srcOrd="8" destOrd="0" presId="urn:microsoft.com/office/officeart/2005/8/layout/bProcess3"/>
    <dgm:cxn modelId="{F6A90025-B54A-4301-AEDB-2DB8444A54F5}" type="presParOf" srcId="{2A50100D-A50F-4CBF-B711-0FBDBCE71D5C}" destId="{7D4CA1C9-D799-426D-B0C2-389A7B7A203E}" srcOrd="9" destOrd="0" presId="urn:microsoft.com/office/officeart/2005/8/layout/bProcess3"/>
    <dgm:cxn modelId="{05467EED-E44A-4CDA-9D62-5DB94C5DB0CF}" type="presParOf" srcId="{7D4CA1C9-D799-426D-B0C2-389A7B7A203E}" destId="{C037D873-BED7-4884-A0DD-8066F344163B}" srcOrd="0" destOrd="0" presId="urn:microsoft.com/office/officeart/2005/8/layout/bProcess3"/>
    <dgm:cxn modelId="{956541E9-F403-4C71-BF3E-65D90F927FB4}" type="presParOf" srcId="{2A50100D-A50F-4CBF-B711-0FBDBCE71D5C}" destId="{38358FCF-8DFC-49DC-8468-3FB0069A689D}" srcOrd="10" destOrd="0" presId="urn:microsoft.com/office/officeart/2005/8/layout/bProcess3"/>
    <dgm:cxn modelId="{5AF91E90-ADBD-4BEE-AA80-0610C4E300F2}" type="presParOf" srcId="{2A50100D-A50F-4CBF-B711-0FBDBCE71D5C}" destId="{5F59C7D6-0F57-4391-B19E-3B98C2C3BBDB}" srcOrd="11" destOrd="0" presId="urn:microsoft.com/office/officeart/2005/8/layout/bProcess3"/>
    <dgm:cxn modelId="{758D302C-CC64-4121-89BA-DC2AF14953EF}" type="presParOf" srcId="{5F59C7D6-0F57-4391-B19E-3B98C2C3BBDB}" destId="{7EE760B5-A11D-4B6D-91AF-E52AB99F74EB}" srcOrd="0" destOrd="0" presId="urn:microsoft.com/office/officeart/2005/8/layout/bProcess3"/>
    <dgm:cxn modelId="{FA96D734-92EE-495A-AC96-68F64437DB52}" type="presParOf" srcId="{2A50100D-A50F-4CBF-B711-0FBDBCE71D5C}" destId="{D1C89C57-2052-43DD-A921-413B8CD6DE1D}" srcOrd="12" destOrd="0" presId="urn:microsoft.com/office/officeart/2005/8/layout/bProcess3"/>
    <dgm:cxn modelId="{E005E67C-88F9-4174-912C-8953759826EB}" type="presParOf" srcId="{2A50100D-A50F-4CBF-B711-0FBDBCE71D5C}" destId="{24CD4FAB-1563-4F84-89D1-DBA5615E7001}" srcOrd="13" destOrd="0" presId="urn:microsoft.com/office/officeart/2005/8/layout/bProcess3"/>
    <dgm:cxn modelId="{4580B14E-F494-4192-A02C-31FDBDDAECE6}" type="presParOf" srcId="{24CD4FAB-1563-4F84-89D1-DBA5615E7001}" destId="{9EEC4174-790D-4F46-858E-6FC027F75A56}" srcOrd="0" destOrd="0" presId="urn:microsoft.com/office/officeart/2005/8/layout/bProcess3"/>
    <dgm:cxn modelId="{CACC801D-AA73-4243-BB1F-02ADEC135313}" type="presParOf" srcId="{2A50100D-A50F-4CBF-B711-0FBDBCE71D5C}" destId="{EA3EDFB7-C73C-41F3-8743-98E10B52C5CA}" srcOrd="14" destOrd="0" presId="urn:microsoft.com/office/officeart/2005/8/layout/bProcess3"/>
    <dgm:cxn modelId="{B8249113-F980-4804-A394-E1DACD04C8E1}" type="presParOf" srcId="{2A50100D-A50F-4CBF-B711-0FBDBCE71D5C}" destId="{ACCDA5E5-B1D1-4812-8BF8-7B4422D91550}" srcOrd="15" destOrd="0" presId="urn:microsoft.com/office/officeart/2005/8/layout/bProcess3"/>
    <dgm:cxn modelId="{10039013-7C06-4727-AFEB-8CB56C52CC6C}" type="presParOf" srcId="{ACCDA5E5-B1D1-4812-8BF8-7B4422D91550}" destId="{786D4D9E-BF3E-4FED-9FE7-EB1363B5C550}" srcOrd="0" destOrd="0" presId="urn:microsoft.com/office/officeart/2005/8/layout/bProcess3"/>
    <dgm:cxn modelId="{CFD38ED2-7C17-41DC-B122-7169634C79E8}" type="presParOf" srcId="{2A50100D-A50F-4CBF-B711-0FBDBCE71D5C}" destId="{0EED31CE-8AF3-4BEF-AD89-59BD1EBAEC47}" srcOrd="16" destOrd="0" presId="urn:microsoft.com/office/officeart/2005/8/layout/bProcess3"/>
    <dgm:cxn modelId="{AA3BF905-FC01-406E-AD08-FBBEA8B84D5B}" type="presParOf" srcId="{2A50100D-A50F-4CBF-B711-0FBDBCE71D5C}" destId="{10976096-4A34-4A71-B794-3D8D87077D09}" srcOrd="17" destOrd="0" presId="urn:microsoft.com/office/officeart/2005/8/layout/bProcess3"/>
    <dgm:cxn modelId="{C18B5B14-54A1-4069-A27A-E80E5A5130A8}" type="presParOf" srcId="{10976096-4A34-4A71-B794-3D8D87077D09}" destId="{2D5B7FF9-79E3-4D3E-BF6C-E218E507725A}" srcOrd="0" destOrd="0" presId="urn:microsoft.com/office/officeart/2005/8/layout/bProcess3"/>
    <dgm:cxn modelId="{364300CB-F622-4676-8C59-A13EB7087972}" type="presParOf" srcId="{2A50100D-A50F-4CBF-B711-0FBDBCE71D5C}" destId="{EF9F329F-54AE-4527-B06A-C085CF0A9973}" srcOrd="18" destOrd="0" presId="urn:microsoft.com/office/officeart/2005/8/layout/bProcess3"/>
    <dgm:cxn modelId="{BA487A1C-A05F-4803-9E43-6CABC500D9E7}" type="presParOf" srcId="{2A50100D-A50F-4CBF-B711-0FBDBCE71D5C}" destId="{F94AAEE6-FCA4-414C-96D5-C11ABB58DCE0}" srcOrd="19" destOrd="0" presId="urn:microsoft.com/office/officeart/2005/8/layout/bProcess3"/>
    <dgm:cxn modelId="{46C14CFF-C225-48D3-AAD5-82AA8CA16EC8}" type="presParOf" srcId="{F94AAEE6-FCA4-414C-96D5-C11ABB58DCE0}" destId="{840CC420-979F-4F2E-BC57-4CCC249CE05A}" srcOrd="0" destOrd="0" presId="urn:microsoft.com/office/officeart/2005/8/layout/bProcess3"/>
    <dgm:cxn modelId="{077F454F-451D-4B64-A196-BE735C842262}" type="presParOf" srcId="{2A50100D-A50F-4CBF-B711-0FBDBCE71D5C}" destId="{CB400615-8F5B-4DBF-B81D-C0E257B2724A}" srcOrd="20" destOrd="0" presId="urn:microsoft.com/office/officeart/2005/8/layout/bProcess3"/>
    <dgm:cxn modelId="{C42DD9EE-B9A9-4AB7-AAA5-3BEB54D74A55}" type="presParOf" srcId="{2A50100D-A50F-4CBF-B711-0FBDBCE71D5C}" destId="{0FC12FF2-21CC-458F-BEAF-A64C057B669A}" srcOrd="21" destOrd="0" presId="urn:microsoft.com/office/officeart/2005/8/layout/bProcess3"/>
    <dgm:cxn modelId="{21D0C138-799C-40E8-9ABE-20E7E0A6CF12}" type="presParOf" srcId="{0FC12FF2-21CC-458F-BEAF-A64C057B669A}" destId="{E8CB09C6-EFE8-4339-9F95-2A782E9A8AE9}" srcOrd="0" destOrd="0" presId="urn:microsoft.com/office/officeart/2005/8/layout/bProcess3"/>
    <dgm:cxn modelId="{365CE46A-C5C6-480B-A7E3-4B3887067002}" type="presParOf" srcId="{2A50100D-A50F-4CBF-B711-0FBDBCE71D5C}" destId="{C9B17436-846B-4C6A-A79F-2A77BF374538}" srcOrd="22" destOrd="0" presId="urn:microsoft.com/office/officeart/2005/8/layout/bProcess3"/>
    <dgm:cxn modelId="{574A02CA-D963-4932-9492-0A4AC5FCD47A}" type="presParOf" srcId="{2A50100D-A50F-4CBF-B711-0FBDBCE71D5C}" destId="{979517F7-8272-484D-825C-C709C2515371}" srcOrd="23" destOrd="0" presId="urn:microsoft.com/office/officeart/2005/8/layout/bProcess3"/>
    <dgm:cxn modelId="{FEEB2DE6-971C-43D7-8A4D-0B84A233BBEE}" type="presParOf" srcId="{979517F7-8272-484D-825C-C709C2515371}" destId="{3056A546-F589-4A3A-9095-8228F1780BC1}" srcOrd="0" destOrd="0" presId="urn:microsoft.com/office/officeart/2005/8/layout/bProcess3"/>
    <dgm:cxn modelId="{2D1AD28B-D331-4F17-AC5D-AFD99E4B99A3}" type="presParOf" srcId="{2A50100D-A50F-4CBF-B711-0FBDBCE71D5C}" destId="{8C954AE8-959C-4E23-939B-B2C5B1C6C77B}" srcOrd="24" destOrd="0" presId="urn:microsoft.com/office/officeart/2005/8/layout/bProcess3"/>
    <dgm:cxn modelId="{242115F5-308D-4A44-BC6F-DBD485DE1A1D}" type="presParOf" srcId="{2A50100D-A50F-4CBF-B711-0FBDBCE71D5C}" destId="{76B480A1-DED6-4074-A938-40B3F239B909}" srcOrd="25" destOrd="0" presId="urn:microsoft.com/office/officeart/2005/8/layout/bProcess3"/>
    <dgm:cxn modelId="{F33EED0F-390C-4F58-8C6C-712D11CACC89}" type="presParOf" srcId="{76B480A1-DED6-4074-A938-40B3F239B909}" destId="{BA672A54-C157-4DA6-94F2-89920816325E}" srcOrd="0" destOrd="0" presId="urn:microsoft.com/office/officeart/2005/8/layout/bProcess3"/>
    <dgm:cxn modelId="{1B819508-BE99-4113-933C-D23A284AC886}" type="presParOf" srcId="{2A50100D-A50F-4CBF-B711-0FBDBCE71D5C}" destId="{5FB3C7DC-49F2-4FAE-B4CD-CDC650258D22}" srcOrd="26" destOrd="0" presId="urn:microsoft.com/office/officeart/2005/8/layout/bProcess3"/>
    <dgm:cxn modelId="{3C37BB89-DEB5-419B-B14E-91FE0151338A}" type="presParOf" srcId="{2A50100D-A50F-4CBF-B711-0FBDBCE71D5C}" destId="{9692E8C9-BC89-43E6-9824-8C7B95C7FF03}" srcOrd="27" destOrd="0" presId="urn:microsoft.com/office/officeart/2005/8/layout/bProcess3"/>
    <dgm:cxn modelId="{D3E45EB6-1B8F-4D00-B95A-B15FA769E5F2}" type="presParOf" srcId="{9692E8C9-BC89-43E6-9824-8C7B95C7FF03}" destId="{2849527D-0870-4294-B66D-15DA090DF5E6}" srcOrd="0" destOrd="0" presId="urn:microsoft.com/office/officeart/2005/8/layout/bProcess3"/>
    <dgm:cxn modelId="{9E727138-E781-4A32-8F21-4162AF06B148}" type="presParOf" srcId="{2A50100D-A50F-4CBF-B711-0FBDBCE71D5C}" destId="{EDA3AD41-DC02-4971-9074-74D0E5389A6F}" srcOrd="28" destOrd="0" presId="urn:microsoft.com/office/officeart/2005/8/layout/bProcess3"/>
    <dgm:cxn modelId="{4DA316BB-66C4-4DA6-AD1C-E5008A88BD27}" type="presParOf" srcId="{2A50100D-A50F-4CBF-B711-0FBDBCE71D5C}" destId="{12F1F1F0-66AB-45EC-8173-CE1C74112B0B}" srcOrd="29" destOrd="0" presId="urn:microsoft.com/office/officeart/2005/8/layout/bProcess3"/>
    <dgm:cxn modelId="{6A171895-0D3F-4DF1-B962-57AE257353AA}" type="presParOf" srcId="{12F1F1F0-66AB-45EC-8173-CE1C74112B0B}" destId="{39B28AA7-73D9-431B-85D4-03F3E66E4B9B}" srcOrd="0" destOrd="0" presId="urn:microsoft.com/office/officeart/2005/8/layout/bProcess3"/>
    <dgm:cxn modelId="{36B81710-EE1D-4496-8712-DE8D9C24F122}" type="presParOf" srcId="{2A50100D-A50F-4CBF-B711-0FBDBCE71D5C}" destId="{9C8F6BDC-20D7-4CBC-BF76-73FEACE603D0}" srcOrd="30" destOrd="0" presId="urn:microsoft.com/office/officeart/2005/8/layout/bProcess3"/>
    <dgm:cxn modelId="{1A0B1154-3C0A-4AB7-ADA9-B50B676D4799}" type="presParOf" srcId="{2A50100D-A50F-4CBF-B711-0FBDBCE71D5C}" destId="{B6F2F4F8-4EA8-4C8A-B294-DB563F182613}" srcOrd="31" destOrd="0" presId="urn:microsoft.com/office/officeart/2005/8/layout/bProcess3"/>
    <dgm:cxn modelId="{B8C53A99-C769-4D74-A9E9-5FC301044FFE}" type="presParOf" srcId="{B6F2F4F8-4EA8-4C8A-B294-DB563F182613}" destId="{A50B651D-CE58-42EF-B4F5-7D950D13B484}" srcOrd="0" destOrd="0" presId="urn:microsoft.com/office/officeart/2005/8/layout/bProcess3"/>
    <dgm:cxn modelId="{AB040230-6E27-4C43-8895-5F055E887D06}" type="presParOf" srcId="{2A50100D-A50F-4CBF-B711-0FBDBCE71D5C}" destId="{EB739FA7-29FB-4A2A-9CFD-858D26C92A72}" srcOrd="32" destOrd="0" presId="urn:microsoft.com/office/officeart/2005/8/layout/bProcess3"/>
    <dgm:cxn modelId="{B6AB8FA3-F41F-400D-8F81-7B034837DC6F}" type="presParOf" srcId="{2A50100D-A50F-4CBF-B711-0FBDBCE71D5C}" destId="{50B34877-ED2F-4D4F-AC97-F8DF95A7F44C}" srcOrd="33" destOrd="0" presId="urn:microsoft.com/office/officeart/2005/8/layout/bProcess3"/>
    <dgm:cxn modelId="{F1B3294B-254E-4C06-B3F7-DAB117948D04}" type="presParOf" srcId="{50B34877-ED2F-4D4F-AC97-F8DF95A7F44C}" destId="{17EB123F-9E8A-41B2-948E-70A9DA0719D0}" srcOrd="0" destOrd="0" presId="urn:microsoft.com/office/officeart/2005/8/layout/bProcess3"/>
    <dgm:cxn modelId="{85DA3598-C9D1-488A-B26D-DD7C5AC51ED5}" type="presParOf" srcId="{2A50100D-A50F-4CBF-B711-0FBDBCE71D5C}" destId="{856F0A33-0295-4B4D-9783-143E3E9943D6}" srcOrd="34" destOrd="0" presId="urn:microsoft.com/office/officeart/2005/8/layout/bProcess3"/>
    <dgm:cxn modelId="{0931DA9E-CA77-4948-893A-DB733A7B7A75}" type="presParOf" srcId="{2A50100D-A50F-4CBF-B711-0FBDBCE71D5C}" destId="{3AB0E7DD-6E4D-4CD2-9DC9-00B9AAC7EA10}" srcOrd="35" destOrd="0" presId="urn:microsoft.com/office/officeart/2005/8/layout/bProcess3"/>
    <dgm:cxn modelId="{CFAA332A-2998-476D-A7ED-2312008FE24B}" type="presParOf" srcId="{3AB0E7DD-6E4D-4CD2-9DC9-00B9AAC7EA10}" destId="{DD0E7976-E729-4079-ABAE-B354F577467C}" srcOrd="0" destOrd="0" presId="urn:microsoft.com/office/officeart/2005/8/layout/bProcess3"/>
    <dgm:cxn modelId="{C7AC6397-1D87-4E0F-9420-B7C6E3D148C1}" type="presParOf" srcId="{2A50100D-A50F-4CBF-B711-0FBDBCE71D5C}" destId="{75F6F690-5EE1-4846-AD90-C13AA73DF032}" srcOrd="36" destOrd="0" presId="urn:microsoft.com/office/officeart/2005/8/layout/bProcess3"/>
    <dgm:cxn modelId="{0BAF0196-7620-4825-9FF0-2E677620E9C3}" type="presParOf" srcId="{2A50100D-A50F-4CBF-B711-0FBDBCE71D5C}" destId="{6091DE88-EF67-4850-949D-C11B7834643F}" srcOrd="37" destOrd="0" presId="urn:microsoft.com/office/officeart/2005/8/layout/bProcess3"/>
    <dgm:cxn modelId="{FE40B6D0-D8D4-4E20-9E02-B578EBDC0167}" type="presParOf" srcId="{6091DE88-EF67-4850-949D-C11B7834643F}" destId="{ED708E50-C766-4EF8-9ECE-7612463EC152}" srcOrd="0" destOrd="0" presId="urn:microsoft.com/office/officeart/2005/8/layout/bProcess3"/>
    <dgm:cxn modelId="{23D789C7-73C9-4C75-9DDF-1214291FDF4A}" type="presParOf" srcId="{2A50100D-A50F-4CBF-B711-0FBDBCE71D5C}" destId="{E6C0FEAA-03A7-46E2-B95A-1DF1CE2E852C}" srcOrd="38" destOrd="0" presId="urn:microsoft.com/office/officeart/2005/8/layout/bProcess3"/>
  </dgm:cxnLst>
  <dgm:bg>
    <a:solidFill>
      <a:schemeClr val="bg1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6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98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719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9929D-98FC-46B2-AA83-2C06149AAF7B}" type="datetime1">
              <a:rPr lang="ru-RU"/>
              <a:pPr>
                <a:defRPr/>
              </a:pPr>
              <a:t>16.08.2021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38736-9186-440B-A863-EAF4398321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4421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62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146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720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10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743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24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824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84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1320-430E-4230-93BD-2036B2351057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26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9.jpeg"/><Relationship Id="rId7" Type="http://schemas.openxmlformats.org/officeDocument/2006/relationships/diagramData" Target="../diagrams/data3.xml"/><Relationship Id="rId12" Type="http://schemas.openxmlformats.org/officeDocument/2006/relationships/diagramLayout" Target="../diagrams/layou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diagramData" Target="../diagrams/data4.xml"/><Relationship Id="rId5" Type="http://schemas.openxmlformats.org/officeDocument/2006/relationships/image" Target="../media/image11.jpe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0.jpeg"/><Relationship Id="rId9" Type="http://schemas.openxmlformats.org/officeDocument/2006/relationships/diagramQuickStyle" Target="../diagrams/quickStyle3.xml"/><Relationship Id="rId14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23.jpeg"/><Relationship Id="rId4" Type="http://schemas.openxmlformats.org/officeDocument/2006/relationships/image" Target="../media/image21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8"/>
          <p:cNvSpPr>
            <a:spLocks noChangeArrowheads="1"/>
          </p:cNvSpPr>
          <p:nvPr/>
        </p:nvSpPr>
        <p:spPr bwMode="auto">
          <a:xfrm>
            <a:off x="1714501" y="133351"/>
            <a:ext cx="9241367" cy="6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chemeClr val="bg1"/>
                </a:solidFill>
              </a:rPr>
              <a:t>Бюджетное учреждение Орловской области дополнительного профессионального образования </a:t>
            </a:r>
          </a:p>
          <a:p>
            <a:pPr algn="ctr" eaLnBrk="1" hangingPunct="1"/>
            <a:r>
              <a:rPr lang="ru-RU" altLang="ru-RU" sz="1600" b="1">
                <a:solidFill>
                  <a:schemeClr val="bg1"/>
                </a:solidFill>
              </a:rPr>
              <a:t>«Институт развития образования»</a:t>
            </a:r>
          </a:p>
        </p:txBody>
      </p:sp>
      <p:sp>
        <p:nvSpPr>
          <p:cNvPr id="4104" name="Прямоугольник 9"/>
          <p:cNvSpPr>
            <a:spLocks noChangeArrowheads="1"/>
          </p:cNvSpPr>
          <p:nvPr/>
        </p:nvSpPr>
        <p:spPr bwMode="auto">
          <a:xfrm>
            <a:off x="6993854" y="5708651"/>
            <a:ext cx="3212328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bg1"/>
                </a:solidFill>
                <a:latin typeface="PT Sans Narrow" charset="0"/>
                <a:ea typeface="Gotham Pro"/>
                <a:cs typeface="Gotham Pro"/>
              </a:rPr>
              <a:t>13 декабря </a:t>
            </a:r>
            <a:r>
              <a:rPr lang="ru-RU" altLang="ru-RU" sz="1600" b="1" dirty="0">
                <a:solidFill>
                  <a:schemeClr val="bg1"/>
                </a:solidFill>
                <a:latin typeface="PT Sans Narrow" charset="0"/>
                <a:ea typeface="Roboto"/>
                <a:cs typeface="Roboto"/>
              </a:rPr>
              <a:t>2017 г.,  г.  Москва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32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Объект 2"/>
          <p:cNvSpPr txBox="1">
            <a:spLocks/>
          </p:cNvSpPr>
          <p:nvPr/>
        </p:nvSpPr>
        <p:spPr bwMode="auto">
          <a:xfrm>
            <a:off x="4502989" y="1646174"/>
            <a:ext cx="8196548" cy="221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indent="0" algn="r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КАЖДОЕ МГНОВЕНИЕ ВОСПИТАНИЯ –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ТВОРЕНИЕ БУДУЩЕГО И ВЗГЛЯД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БУДУЩЕЕ»</a:t>
            </a:r>
            <a:endParaRPr kumimoji="0" lang="ru-RU" sz="240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4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В. </a:t>
            </a:r>
            <a:r>
              <a:rPr lang="ru-RU" sz="24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 Сухомлинский</a:t>
            </a:r>
            <a:r>
              <a:rPr kumimoji="0" lang="ru-RU" sz="32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2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320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132202" y="162766"/>
            <a:ext cx="1205979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ПОУ ОО</a:t>
            </a:r>
            <a:r>
              <a:rPr sz="3200" b="1" smtClean="0">
                <a:latin typeface="Times New Roman" pitchFamily="18" charset="0"/>
                <a:cs typeface="Times New Roman" pitchFamily="18" charset="0"/>
              </a:rPr>
              <a:t> "ОРЛОВСКИЙ РЕСТАВРАЦИОННО-СТРОИТЕЛЬНЫЙ ТЕХНИКУМ"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sun9-61.userapi.com/impg/prhdmbc--vIrSWi2iG5JeT0nx60ULJKhdVAJpg/IPD9J_Nh_gU.jpg?size=2560x1707&amp;quality=96&amp;sign=d0de872e175eb2336ea42d4c7370aa26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0797" y="1203592"/>
            <a:ext cx="3715439" cy="239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Анастасия\Desktop\ДОКЛАД К АВГУСТОВСКОЙ КОНФЕРЕНЦИИ\фаса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685" y="3715727"/>
            <a:ext cx="5323901" cy="2260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520906" y="4070731"/>
            <a:ext cx="49515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Латышских стрелков, д. 98,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8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4862)72-08-63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orstorel.ru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profl2@yandex.ru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sun9-75.userapi.com/impg/XJWIQhpBucm5zvcoHR0q3k-pmKi8E8QPFJUlcQ/FRyequU3gyg.jpg?size=918x942&amp;quality=96&amp;sign=fff62b505ccc95e113a4137089721ae9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63720" y="4627084"/>
            <a:ext cx="1434497" cy="14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31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478465" y="2498216"/>
            <a:ext cx="8495414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РАБОЧИЕ ПРОГРАММЫ ВОСПИТАНИЯ – КЛЮЧЕВОЙ ИНСТРУМЕНТ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ФОРМИРОВАНИЯ ЛИЧНОСТНЫХ УСПЕХОВ ВЫПУСКНИКОВ ПРОФЕССИОНАЛЬНЫХ ОБРАЗОВАТЕЛЬНЫХ ОРГАНИЗАЦИЙ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 bwMode="auto">
          <a:xfrm>
            <a:off x="478465" y="5031143"/>
            <a:ext cx="7795401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ru-RU"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ПАХОМОВА Анастасия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Евгеньевна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БПОУ ОО «Орловский реставрационно-строительный техникум», заместитель директора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43219" y="96665"/>
            <a:ext cx="1161177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sz="3200" b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</a:p>
          <a:p>
            <a:r>
              <a:rPr sz="3200" b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НАЦИОНАЛЬНОГО ПРОЕКТА «ОБРАЗОВАНИЕ»:</a:t>
            </a:r>
            <a:endParaRPr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20210" y="1727683"/>
            <a:ext cx="675333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ВОСПИТАНИЯ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4535" y="1789011"/>
            <a:ext cx="1945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ФОТО для образца</a:t>
            </a:r>
            <a:endParaRPr lang="ru-RU" sz="1400" i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2" name="Рисунок 11" descr="https://sun9-87.userapi.com/impg/c857624/v857624398/21ac26/oTdjyBVcBq8.jpg?size=1280x852&amp;quality=96&amp;sign=ecf122f58a0286eb4c432c2df77c3478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158" y="1699405"/>
            <a:ext cx="4882811" cy="343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585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 bwMode="auto">
          <a:xfrm>
            <a:off x="5827922" y="1290275"/>
            <a:ext cx="6114362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indent="0" algn="r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ОБРАЗОВАТЕЛЬНАЯ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ПРОГРАММА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КОМПЛЕКС ОСНОВНЫХ ХАРАКТЕРИСТИК ОБРАЗОВАНИЯ (</a:t>
            </a:r>
            <a:r>
              <a:rPr lang="ru-RU" sz="1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ПЛАНИРУЕМЫЕ РЕЗУЛЬТАТЫ) И ОРГАНИЗАЦИОННО-ПЕДАГОГИЧЕСКИХ УСЛОВИЙ</a:t>
            </a:r>
            <a:r>
              <a:rPr lang="ru-RU" sz="1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КОТОРЫЙ ПРЕДСТАВЛЕН В ВИДЕ УЧЕБНОГО ПЛАНА, КАЛЕНДАРНОГО УЧЕБНОГО ГРАФИКА, РАБОЧИХ ПРОГРАММ УЧЕБНЫХ ПРЕДМЕТОВ, КУРСОВ, ДИСЦИПЛИН, (МОДУЛЕЙ), ИНЫХ КОМПОНЕНТОВ, ОЦЕНОЧНЫХ И МЕТОДИЧЕСКИХ МАТЕРИАЛОВ, А ТАКЖЕ…</a:t>
            </a:r>
            <a:r>
              <a:rPr lang="ru-RU" sz="1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РАБОЧИХ ПРОГРАММ ВОСПИТАНИЯ, КАЛЕНДАРНОГО ПЛАНА ВОСПИТАТЕЛЬНОЙ </a:t>
            </a:r>
            <a:r>
              <a:rPr lang="ru-RU" sz="1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РАБОТЫ, </a:t>
            </a:r>
            <a:r>
              <a:rPr lang="ru-RU" sz="1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 АТТЕСТАЦИИ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+mn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+mn-cs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5894024" y="5065616"/>
            <a:ext cx="6297976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indent="0" algn="r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Федеральный закон от 31.07.2020 № 304-ФЗ «О внесении изменений в Федеральный закон «Об образовании в Российской Федерации» по вопросам воспитания»  </a:t>
            </a: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41522" y="1167789"/>
          <a:ext cx="5078777" cy="4847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969484" y="2897437"/>
            <a:ext cx="3360145" cy="132343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ОСНОВНАЯ ПРОФЕССИОНАЛЬНАЯ ОБРАЗОВАТЕЛЬНАЯ ПРОГРАММА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132202" y="162766"/>
            <a:ext cx="1205979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sz="32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 СЕНТЯБРЯ 2021 ГОДА  ПРОГРАММЫ  ВОСПИТАНИЯ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sz="32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ЧАСТЬ ОБРАЗОВАТЕЛЬНОЙ ПРОГРАММЫ СПО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xmlns="" val="37231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132202" y="162766"/>
            <a:ext cx="1205979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sz="3200" b="1" smtClean="0">
                <a:latin typeface="Times New Roman" pitchFamily="18" charset="0"/>
                <a:cs typeface="Times New Roman" pitchFamily="18" charset="0"/>
              </a:rPr>
              <a:t>ТЕМАТИЧЕСКИЕ МОДУЛИ</a:t>
            </a:r>
          </a:p>
          <a:p>
            <a:r>
              <a:rPr sz="3200" b="1" smtClean="0">
                <a:latin typeface="Times New Roman" pitchFamily="18" charset="0"/>
                <a:cs typeface="Times New Roman" pitchFamily="18" charset="0"/>
              </a:rPr>
              <a:t> РАБОЧЕЙ ПРОГРАММЫ ВОСПИТАНИЯ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231359" y="1397202"/>
          <a:ext cx="11821097" cy="4584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20" name="Picture 8" descr="https://sun9-53.userapi.com/impg/EOqoxNj5l4ZdM93J7EScJmVOJnGsnmgxar1eIA/rokDcA4bMIY.jpg?size=864x1080&amp;quality=96&amp;sign=4d39d32685594c17c64dcc96e7b74a65&amp;type=album"/>
          <p:cNvPicPr>
            <a:picLocks noChangeAspect="1" noChangeArrowheads="1"/>
          </p:cNvPicPr>
          <p:nvPr/>
        </p:nvPicPr>
        <p:blipFill>
          <a:blip r:embed="rId7" cstate="print"/>
          <a:srcRect r="1000" b="20391"/>
          <a:stretch>
            <a:fillRect/>
          </a:stretch>
        </p:blipFill>
        <p:spPr bwMode="auto">
          <a:xfrm>
            <a:off x="374574" y="1598285"/>
            <a:ext cx="2170323" cy="218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 descr="https://sun9-82.userapi.com/impg/OOK1e_jMQUaZT6yJeupWEg50uQoHh0vs8-puUg/umZ7oSlBPEA.jpg?size=1280x960&amp;quality=96&amp;sign=9231c942c1d4f87b37bc69f91ad03879&amp;type=album"/>
          <p:cNvPicPr>
            <a:picLocks noChangeAspect="1" noChangeArrowheads="1"/>
          </p:cNvPicPr>
          <p:nvPr/>
        </p:nvPicPr>
        <p:blipFill>
          <a:blip r:embed="rId8" cstate="print"/>
          <a:srcRect t="8643" r="2202" b="14705"/>
          <a:stretch>
            <a:fillRect/>
          </a:stretch>
        </p:blipFill>
        <p:spPr bwMode="auto">
          <a:xfrm>
            <a:off x="793212" y="4197429"/>
            <a:ext cx="3095741" cy="1819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8405870" y="4483263"/>
            <a:ext cx="3305060" cy="61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indent="0" algn="r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b="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А Р И А Т И В Н Ы Е</a:t>
            </a:r>
            <a:endParaRPr kumimoji="0" lang="ru-RU" sz="2400" b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cs typeface="+mn-cs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7987230" y="1411392"/>
            <a:ext cx="3877936" cy="61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indent="0" algn="r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b="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 В А Р И А Н Т Н Ы Е </a:t>
            </a:r>
            <a:r>
              <a:rPr kumimoji="0" lang="ru-RU" sz="2400" b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br>
              <a:rPr kumimoji="0" lang="ru-RU" sz="2400" b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1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Объект 2"/>
          <p:cNvSpPr txBox="1">
            <a:spLocks/>
          </p:cNvSpPr>
          <p:nvPr/>
        </p:nvSpPr>
        <p:spPr bwMode="auto">
          <a:xfrm>
            <a:off x="6014136" y="3969124"/>
            <a:ext cx="6062846" cy="19744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marL="0" indent="0" algn="r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ПАТРИОТИЧЕСКИЙ</a:t>
            </a:r>
            <a:r>
              <a:rPr kumimoji="0" lang="ru-RU" sz="18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ПРОЕКТ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«ОРЛОВСКИЙ ДОБРОВОЛЕЦ» </a:t>
            </a:r>
            <a:endParaRPr kumimoji="0" lang="ru-RU" sz="180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18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ПОБЕДИТЕЛЬ РЕГИОНАЛЬНОГО ЭТАПА </a:t>
            </a:r>
            <a:r>
              <a:rPr lang="en-US" sz="1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ru-RU" sz="1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ВСЕРОССИЙСКОГО КОНКУРСА В ОБЛАСТИ ПЕДАГОГИКИ, ВОСПИТАНИЯ И РАБОТЫ </a:t>
            </a:r>
            <a:r>
              <a:rPr lang="ru-RU" sz="1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С </a:t>
            </a:r>
            <a:r>
              <a:rPr lang="ru-RU" sz="1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МОЛОДЕЖЬЮ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 НРАВСТВЕННЫЙ ПОДВИГ УЧИТЕЛЯ</a:t>
            </a:r>
            <a:r>
              <a:rPr kumimoji="0" lang="ru-RU" sz="18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 </a:t>
            </a:r>
            <a:r>
              <a:rPr kumimoji="0" lang="ru-RU" sz="14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180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132202" y="162766"/>
            <a:ext cx="1205979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sz="3200" b="1" smtClean="0">
                <a:latin typeface="Times New Roman" pitchFamily="18" charset="0"/>
                <a:cs typeface="Times New Roman" pitchFamily="18" charset="0"/>
              </a:rPr>
              <a:t>ТЕМАТИЧЕСКИЙ ВАРИАТИВНЫЙ МОДУЛЬ "ПАТРИОТИЗМ"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https://sun9-43.userapi.com/impg/2lA_UMHGnItbxkp8y9UgrfcRRwFJpQAiroKn5A/gXT-tv46XCI.jpg?size=1040x780&amp;quality=96&amp;sign=0f45655be3a1e9f0bde1f13b12854ff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4" y="3655763"/>
            <a:ext cx="3150824" cy="2363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https://sun9-51.userapi.com/impg/yJt_vAJUfD_YVDYJmlbPb8Dhhy7jX9AljgaN2A/zUozEhR0NHA.jpg?size=1040x780&amp;quality=96&amp;sign=66e7cdb9b60988806758f242a5efb1c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34" y="1190051"/>
            <a:ext cx="3157863" cy="2368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https://sun9-1.userapi.com/impg/BWPYrWQ3QeS_9tfT0ANic7sbhkO0-t0y-tNDwA/fG1QdaOISEg.jpg?size=787x1080&amp;quality=96&amp;sign=a100294297b6b9afce37a77e9a3ecd38&amp;type=album"/>
          <p:cNvPicPr>
            <a:picLocks noChangeAspect="1" noChangeArrowheads="1"/>
          </p:cNvPicPr>
          <p:nvPr/>
        </p:nvPicPr>
        <p:blipFill>
          <a:blip r:embed="rId5" cstate="print"/>
          <a:srcRect l="3474" t="1266" r="2723" b="3797"/>
          <a:stretch>
            <a:fillRect/>
          </a:stretch>
        </p:blipFill>
        <p:spPr bwMode="auto">
          <a:xfrm>
            <a:off x="3276600" y="1234808"/>
            <a:ext cx="2414016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https://sun9-21.userapi.com/impg/yRlmzl6duF6CJbh9kx3JCujqtYyKTMCua36qbw/8ED0xj8VFIE.jpg?size=1024x553&amp;quality=96&amp;proxy=1&amp;sign=23f9463eca7bbb0fb813cd3c21998ef0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5456" y="4671152"/>
            <a:ext cx="2366418" cy="1277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Схема 10"/>
          <p:cNvGraphicFramePr/>
          <p:nvPr/>
        </p:nvGraphicFramePr>
        <p:xfrm>
          <a:off x="5736569" y="-120764"/>
          <a:ext cx="6072999" cy="3795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6918385" y="1893062"/>
          <a:ext cx="4208653" cy="2506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xmlns="" val="37231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132202" y="162766"/>
            <a:ext cx="1205979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sz="3200" b="1" smtClean="0">
                <a:latin typeface="Times New Roman" pitchFamily="18" charset="0"/>
                <a:cs typeface="Times New Roman" pitchFamily="18" charset="0"/>
              </a:rPr>
              <a:t>ТЕМАТИЧЕСКИЙ ИНВАРИАНТНЫЙ МОДУЛЬ "ЦИФРОВАЯ СРЕДА"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sun9-3.userapi.com/impg/radCWC7KRPmXAzd1j-r2P5ULMS_jLQuEVAgXzg/XzpeVmDkm9U.jpg?size=887x589&amp;quality=96&amp;sign=17fa7bf3c98c9b781f68e3543ed0d07c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821" y="1187984"/>
            <a:ext cx="4005549" cy="265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2" descr="https://sun9-2.userapi.com/impg/FFnLU1yuivWta8gDZ-9GYe3WXzfcJ3sHLC3irg/DxK4A28udjE.jpg?size=510x510&amp;quality=96&amp;sign=cfe39f39268485f7d7a70ee994a2a537&amp;type=album"/>
          <p:cNvPicPr>
            <a:picLocks noChangeAspect="1" noChangeArrowheads="1"/>
          </p:cNvPicPr>
          <p:nvPr/>
        </p:nvPicPr>
        <p:blipFill>
          <a:blip r:embed="rId4"/>
          <a:srcRect t="2632"/>
          <a:stretch>
            <a:fillRect/>
          </a:stretch>
        </p:blipFill>
        <p:spPr bwMode="auto">
          <a:xfrm>
            <a:off x="362640" y="3966072"/>
            <a:ext cx="2079060" cy="2024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https://sun9-75.userapi.com/impg/qu9Ol-XEEgUmyMSwlQpvRt5pbkzBEo8hUyjrkQ/8jCjdTiAuro.jpg?size=1040x780&amp;quality=96&amp;sign=ce3e71e223bd0be971a33e5db2bbed4d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8116" y="4008992"/>
            <a:ext cx="2588964" cy="2008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бъект 2"/>
          <p:cNvSpPr txBox="1">
            <a:spLocks/>
          </p:cNvSpPr>
          <p:nvPr/>
        </p:nvSpPr>
        <p:spPr bwMode="auto">
          <a:xfrm>
            <a:off x="5663257" y="3934825"/>
            <a:ext cx="6206690" cy="20260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marL="0" indent="0" algn="r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СТУДЕНТЫ ТЕХНИКУМА - ПОБЕДИТЕЛИ: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1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ИНТЕРНЕТ-ПРОЕКТА «ТРИ ШАГА» 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1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ВСЕРОССИЙСКОЙ АКЦИИ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«ДОБРОВОЛЬЦЫ – ДЕТЯМ»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ГОРОДСКИХ ИНТЕРАКТИВНЫХ КОНКУРСОВ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8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«В ОБЪЕКТИВЕ – МОЛОДЕЖЬ!» И «ПРОГУЛКА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8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ГОРОДУ ОРЛУ»  </a:t>
            </a:r>
            <a:r>
              <a:rPr kumimoji="0" lang="ru-RU" sz="14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180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49040" y="1207699"/>
            <a:ext cx="4787662" cy="140610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ВСЕРОССИЙСКИЙ ПРОЕКТ ПРЕЗИДЕНТСКОЙ ПЛАТФОРМЫ «РОССИЯ – СТРАНА ВОЗМОЖНОСТЕЙ» И «БОЛЬШАЯ ПЕРЕМЕНА»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71472" y="2734574"/>
            <a:ext cx="3053751" cy="11214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 ПРОЕКТ РОСМОЛОДЕЖИ «ДИАЛОГ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РАВНЫХ»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76181" y="2734574"/>
            <a:ext cx="3140015" cy="11559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ДВИЖЕНИЕ «МОЛОДЫЕ ПРОФЕССИОНАЛЫ» (ВОРЛДСКИЛЛС РОССИЯ)»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1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132202" y="162766"/>
            <a:ext cx="1205979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sz="3200" b="1" smtClean="0">
                <a:latin typeface="Times New Roman" pitchFamily="18" charset="0"/>
                <a:cs typeface="Times New Roman" pitchFamily="18" charset="0"/>
              </a:rPr>
              <a:t>ТЕМАТИЧЕСКИЙ ИНВАРИАНТНЫЙ МОДУЛЬ "МОЛОДЁЖНЫЕ ОБЩЕСТВЕННЫЕ ОБЪЕДИНЕНИЯ"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s://sun9-3.userapi.com/impg/GFTdG-FMIlxSIpvKXAuiLaPE1QgPfpxBeaN4xQ/kMuSNtxHyIA.jpg?size=1280x960&amp;quality=96&amp;sign=0dfe5dbbb78ec21ded033fac3fc3bf3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014" y="1207265"/>
            <a:ext cx="3399315" cy="254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2" descr="https://sun9-43.userapi.com/impf/dj7yotZeJoMfWmx7k7dA6Zw6zzl_NrIPqwIuig/B_A4GXQyiJA.jpg?size=900x600&amp;quality=96&amp;proxy=1&amp;sign=ca23559f9c79bdc1641afc7cee19ef7e&amp;type=album"/>
          <p:cNvPicPr>
            <a:picLocks noChangeAspect="1" noChangeArrowheads="1"/>
          </p:cNvPicPr>
          <p:nvPr/>
        </p:nvPicPr>
        <p:blipFill>
          <a:blip r:embed="rId4" cstate="print"/>
          <a:srcRect b="7353"/>
          <a:stretch>
            <a:fillRect/>
          </a:stretch>
        </p:blipFill>
        <p:spPr bwMode="auto">
          <a:xfrm>
            <a:off x="305719" y="3880692"/>
            <a:ext cx="3429000" cy="2117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https://sun9-67.userapi.com/impg/kXAz9_DW1-Y4wC3A9BJvx7TBjgvDVec_mWqLZw/QHADaPIBXb8.jpg?size=1131x1600&amp;quality=96&amp;sign=618ff97d73611e07dc9a1d0f00620fd9&amp;type=album"/>
          <p:cNvPicPr>
            <a:picLocks noChangeAspect="1" noChangeArrowheads="1"/>
          </p:cNvPicPr>
          <p:nvPr/>
        </p:nvPicPr>
        <p:blipFill>
          <a:blip r:embed="rId5" cstate="print"/>
          <a:srcRect t="2611" r="3953"/>
          <a:stretch>
            <a:fillRect/>
          </a:stretch>
        </p:blipFill>
        <p:spPr bwMode="auto">
          <a:xfrm>
            <a:off x="3848559" y="1240317"/>
            <a:ext cx="1736993" cy="2491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2" descr="https://sun9-86.userapi.com/impg/tQ0TKI3VT3ipFvAz1Zv06rFjryuLFVmCrQ_i0w/u2YvsvjQRfE.jpg?size=810x1080&amp;quality=96&amp;sign=6c248b805ec909b980a5cd6197058823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2203" y="3870593"/>
            <a:ext cx="1599281" cy="2132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бъект 2"/>
          <p:cNvSpPr txBox="1">
            <a:spLocks/>
          </p:cNvSpPr>
          <p:nvPr/>
        </p:nvSpPr>
        <p:spPr bwMode="auto">
          <a:xfrm>
            <a:off x="5826988" y="3636644"/>
            <a:ext cx="6180463" cy="17031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marL="0" indent="0" algn="r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ПОБЕДА В КОНКУРСНОМ ОТБОРЕ </a:t>
            </a:r>
            <a:endParaRPr lang="ru-RU" sz="1800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ТАЛАНТЛИВОЙ </a:t>
            </a:r>
            <a:r>
              <a:rPr lang="ru-RU" sz="1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МОЛОДЁЖИ ОРЛОВСКОЙ ОБЛАСТИ В 2020 ГОДУ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НОМИНАЦИИ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«СОЦИАЛЬНО </a:t>
            </a:r>
            <a:r>
              <a:rPr lang="ru-RU" sz="1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ЗНАЧИМАЯ И ОБЩЕСТВЕННАЯ ДЕЯТЕЛЬНОСТЬ»</a:t>
            </a:r>
            <a:r>
              <a:rPr kumimoji="0" lang="ru-RU" sz="18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180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9258" y="1345721"/>
            <a:ext cx="5322501" cy="17597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32% ОБУЧАЮЩИХСЯ –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ЧЛЕНЫ ВОЛОНТЕРСКИХ ОБЪЕДИНЕНИЙ ТЕХНИКУМА И РЕГИОНАЛЬНЫХ ОТДЕЛЕНИЙ ВСЕРОССИЙСКИХ ДОБРОВОЛЬЧЕСКИХ ОРГАНИЗАЦИЙ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1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132202" y="162766"/>
            <a:ext cx="1205979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sz="3200" b="1" smtClean="0">
                <a:latin typeface="Times New Roman" pitchFamily="18" charset="0"/>
                <a:cs typeface="Times New Roman" pitchFamily="18" charset="0"/>
              </a:rPr>
              <a:t>СОЦИАЛЬНЫЕ ПАРТНЕРЫ В СФЕРЕ ВОСПИТАНИЯ:</a:t>
            </a:r>
          </a:p>
          <a:p>
            <a:r>
              <a:rPr sz="3200" b="1" smtClean="0">
                <a:latin typeface="Times New Roman" pitchFamily="18" charset="0"/>
                <a:cs typeface="Times New Roman" pitchFamily="18" charset="0"/>
              </a:rPr>
              <a:t>19 СОГЛАШЕНЙ О СОТРУДНИЧЕСТВЕ 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sun9-78.userapi.com/impf/c844617/v844617557/1e14bd/VhlmbneTHaQ.jpg?size=1632x1224&amp;quality=96&amp;sign=3d653ba432eea6475ba6f121a6b2f078&amp;type=album"/>
          <p:cNvPicPr>
            <a:picLocks noChangeAspect="1" noChangeArrowheads="1"/>
          </p:cNvPicPr>
          <p:nvPr/>
        </p:nvPicPr>
        <p:blipFill>
          <a:blip r:embed="rId3" cstate="print"/>
          <a:srcRect l="3947" r="3289" b="2632"/>
          <a:stretch>
            <a:fillRect/>
          </a:stretch>
        </p:blipFill>
        <p:spPr bwMode="auto">
          <a:xfrm>
            <a:off x="123093" y="1207698"/>
            <a:ext cx="2590254" cy="203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https://sun9-69.userapi.com/impg/A-x1Y4Q3RrtDTO46TjfjFyttkJNjkC1ltqkkzQ/ATfkx5DB0mo.jpg?size=1600x1066&amp;quality=96&amp;sign=14f599e94eacc489c561d1cc1928c10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677" y="3349126"/>
            <a:ext cx="4034930" cy="2688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7" name="Схема 16"/>
          <p:cNvGraphicFramePr/>
          <p:nvPr/>
        </p:nvGraphicFramePr>
        <p:xfrm>
          <a:off x="5497417" y="1145755"/>
          <a:ext cx="6400801" cy="4946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5602" name="Picture 2" descr="https://sun9-45.userapi.com/impg/UfPHQPQO9w3kjf5Ecq5Qi0-R4qqUuNq9cQjfTQ/pLm2rT0FBkE.jpg?size=1280x960&amp;quality=96&amp;sign=7cde37e92f073eec002b40da615c240a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09301" y="1218726"/>
            <a:ext cx="2737711" cy="2053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https://sun9-51.userapi.com/impg/J5WQ68S-3SH3BLR4i0uh-b0-1RPzGr4bHzxlXA/10hnyGspT0c.jpg?size=1280x904&amp;quality=96&amp;sign=c1147e37af6e62610b6fc55d1076de4d&amp;type=alb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84703" y="1236126"/>
            <a:ext cx="1288973" cy="77711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7231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636</Words>
  <Application>Microsoft Office PowerPoint</Application>
  <PresentationFormat>Произвольный</PresentationFormat>
  <Paragraphs>107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Анастасия</cp:lastModifiedBy>
  <cp:revision>147</cp:revision>
  <dcterms:created xsi:type="dcterms:W3CDTF">2021-08-11T07:30:18Z</dcterms:created>
  <dcterms:modified xsi:type="dcterms:W3CDTF">2021-08-16T12:05:44Z</dcterms:modified>
</cp:coreProperties>
</file>